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اللغة العربية - كلية الآداب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قسم اللغة العربية في كلية الآداب إلى تعزيز الفهم العميق للغة العربية وآدابها وتطوير المهارات البحثية والأدبية لدى الطلاب.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تحقيق الريادة في تعليم اللغة العربية وآدابها محليًا ودوليًا.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توفير برامج تعليمية وبحثية متميزة لتأهيل مختصين في اللغة العربية قادرين على الإبداع والابتكار.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الهوية اللغوية والثقافية.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البحث العلمي في مجالات اللغة والأدب.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كوادر تعليمية متميزة في اللغة العربية.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معلم لغة عربية، كاتب أدبي، باحث لغوي، محرر نصوص، مترجم.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العربية - كلية الآداب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والصرف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والصرف - عباس حسن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العربي القديم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القديم - شوقي ضيف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البلاغة العربية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البلاغة العربية - أحمد شرف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الكتابة العربية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الكتابة - خالد محمود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العربية - كلية الآداب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والصرف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النحو والصرف - عباس حسن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الجاهلي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الجاهلي - شوقي ضيف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البلاغة العربية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البلاغة العربية - أحمد شرف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البحث الأدبي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البحث - علي القاضي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العربية - كلية الآداب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الإسلامي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الإسلامي - محمد علي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العروض والقافية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العروض والقافية - علي القاضي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النقد الأدبي القديم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النقد الأدبي - خالد محمود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النصوص الأدبية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النصوص - أحمد عبد الله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اللغة العربية - كلية الآداب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العربي الحديث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الحديث - شوقي ضيف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اللغوية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اللغوية - علي إبراهيم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المقارن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الأدب المقارن - أحمد علي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الأدبي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الأدبي - ريمون كاتل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