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تعريف بالقسم</a:t>
            </a:r>
          </a:p>
          <a:p>
            <a:pPr>
              <a:defRPr sz="1400" i="1"/>
            </a:pPr>
            <a:r>
              <a:t>Department Definition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تعريف بالقسم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Definition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يهدف قسم الإذاعة والتلفزيون إلى إعداد متخصصين في مجال الإعلام المسموع والمرئي، مزودين بالمعرفة والمهارات العملية اللازمة.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The Radio and Television Department aims to prepare specialists in audio-visual media, equipped with the necessary knowledge and practical skills.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رؤية القسم</a:t>
            </a:r>
          </a:p>
          <a:p>
            <a:pPr>
              <a:defRPr sz="1400" i="1"/>
            </a:pPr>
            <a:r>
              <a:t>Department Vision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رؤية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Vision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تحقيق الريادة في مجال الإعلام المسموع والمرئي محليًا ودوليًا.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Achieving excellence in audio-visual media locally and internationally.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43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رسالة القسم</a:t>
            </a:r>
          </a:p>
          <a:p>
            <a:pPr>
              <a:defRPr sz="1400" i="1"/>
            </a:pPr>
            <a:r>
              <a:t>Department Mission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43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رسالة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Mission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توفير برامج أكاديمية متميزة تؤهل الطلاب للعمل بكفاءة في مجالات الإذاعة والتلفزيون.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Providing distinguished academic programs that qualify students to work efficiently in radio and television fields.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3657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أهداف القسم</a:t>
            </a:r>
          </a:p>
          <a:p>
            <a:pPr>
              <a:defRPr sz="1400" i="1"/>
            </a:pPr>
            <a:r>
              <a:t>Department Goals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144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أهداف القسم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Department Goals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تطوير الكفاءات الإعلامية.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Developing media competencies.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تعزيز البحث العلمي في مجال الإعلام.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Promoting scientific research in media.</a:t>
                      </a: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إعداد كوادر إعلامية قادرة على المنافسة.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- Preparing competitive media professionals.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45720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000"/>
            </a:pPr>
            <a:r>
              <a:t>الوظائف المتاحة للخريجين</a:t>
            </a:r>
          </a:p>
          <a:p>
            <a:pPr>
              <a:defRPr sz="1400" i="1"/>
            </a:pPr>
            <a:r>
              <a:t>Available Careers for Graduates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1092200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الوظائف المتاحة للخريجين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400"/>
                      </a:pPr>
                      <a:r>
                        <a:t>Available Careers for Graduates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مذيع، منتج برامج، مخرج، كاتب نصوص إعلامية، محرر أخبار.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Announcer, Program Producer, Director, Media Scriptwriter, News Editor.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الأول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مقدمة في الإعلام</a:t>
                      </a:r>
                    </a:p>
                    <a:p>
                      <a:r>
                        <a:t>Introduction to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مبادئ الإعلام - عبد الله يوسف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الإخراج التلفزيوني</a:t>
                      </a:r>
                    </a:p>
                    <a:p>
                      <a:r>
                        <a:t>Television Direction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تقنيات الإخراج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كتابة النصوص الإعلامية</a:t>
                      </a:r>
                    </a:p>
                    <a:p>
                      <a:r>
                        <a:t>Media Scriptwriting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كتابة النصوص - أحمد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الإعلام الرقمي</a:t>
                      </a:r>
                    </a:p>
                    <a:p>
                      <a:r>
                        <a:t>Digital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الإعلام الرقمي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مهارات الاتصال</a:t>
                      </a:r>
                    </a:p>
                    <a:p>
                      <a:r>
                        <a:t>Communication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مهارات الاتصال - علي النعيمي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الثاني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الإخراج الإذاعي</a:t>
                      </a:r>
                    </a:p>
                    <a:p>
                      <a:r>
                        <a:t>Radio Direction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أساسيات الإخراج الإذاعي - شوقي ضيف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التصوير التلفزيوني</a:t>
                      </a:r>
                    </a:p>
                    <a:p>
                      <a:r>
                        <a:t>Television Photography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فن التصوير التلفزيوني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تحليل البرامج الإذاعية والتلفزيونية</a:t>
                      </a:r>
                    </a:p>
                    <a:p>
                      <a:r>
                        <a:t>Radio and TV Program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تحليل البرامج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الإعلام التنموي</a:t>
                      </a:r>
                    </a:p>
                    <a:p>
                      <a:r>
                        <a:t>Development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الإعلام التنموي - حامد زهران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</a:t>
                      </a:r>
                    </a:p>
                    <a:p>
                      <a:r>
                        <a:t>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الثالث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الإنتاج البرامجي</a:t>
                      </a:r>
                    </a:p>
                    <a:p>
                      <a:r>
                        <a:t>Program 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أساسيات الإنتاج - محمد علي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الإعلام الجماهيري</a:t>
                      </a:r>
                    </a:p>
                    <a:p>
                      <a:r>
                        <a:t>Mass 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الإعلام الجماهيري - أحمد عبد الله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التسويق الإعلامي</a:t>
                      </a:r>
                    </a:p>
                    <a:p>
                      <a:r>
                        <a:t>Media Marketing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التسويق الإعلامي - ريمون كاتل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التقنيات الحديثة في الإعلام</a:t>
                      </a:r>
                    </a:p>
                    <a:p>
                      <a:r>
                        <a:t>Modern Media Techniques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التقنيات الحديثة - علي القاضي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العملي المتقدم</a:t>
                      </a:r>
                    </a:p>
                    <a:p>
                      <a:r>
                        <a:t>Advanced Practical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9144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62000">
                <a:tc>
                  <a:txBody>
                    <a:bodyPr/>
                    <a:lstStyle/>
                    <a:p>
                      <a:r>
                        <a:t>الفصل الرابع</a:t>
                      </a:r>
                    </a:p>
                    <a:p>
                      <a:r>
                        <a:t>Semester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المادة</a:t>
                      </a:r>
                    </a:p>
                    <a:p>
                      <a:r>
                        <a:t>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عدد الساعات</a:t>
                      </a:r>
                    </a:p>
                    <a:p>
                      <a:r>
                        <a:t>Hours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مشاريع التخرج</a:t>
                      </a:r>
                    </a:p>
                    <a:p>
                      <a:r>
                        <a:t>Graduation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الإعلام والسياسة</a:t>
                      </a:r>
                    </a:p>
                    <a:p>
                      <a:r>
                        <a:t>Media and Politics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الإعلام السياسي - علي إبراهيم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إنتاج الأفلام الوثائقية</a:t>
                      </a:r>
                    </a:p>
                    <a:p>
                      <a:r>
                        <a:t>Documentary Film 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إنتاج الأفلام - أحمد شرف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8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القضايا الإعلامية المعاصرة</a:t>
                      </a:r>
                    </a:p>
                    <a:p>
                      <a:r>
                        <a:t>Contemporary Media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القضايا الإعلامية - خالد محمود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6</a:t>
                      </a: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t>التدريب الميداني النهائي</a:t>
                      </a:r>
                    </a:p>
                    <a:p>
                      <a:r>
                        <a:t>Final 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