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العلاقات العامة إلى إعداد متخصصين في بناء وإدارة العلاقات مع الجمهور، مزودين بالمهارات المهنية والمعرفة الأكاديمية.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Public Relations Department aims to prepare specialists in building and managing relationships with the public, equipped with professional skills and academic knowledge.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الريادة في مجال العلاقات العامة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public relations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توفير برامج تعليمية متميزة تؤهل الطلاب للعمل بكفاءة في مجالات العلاقات العامة.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Providing distinguished educational programs that qualify students to work efficiently in public relations fields.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تطوير مهارات الاتصال الفعال.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Developing effective communication skills.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البحث العلمي في مجال العلاقات العامة.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Promoting scientific research in public relations.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كوادر قادرة على إدارة العلاقات مع الجمهور.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professionals capable of managing public relations.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مدير علاقات عامة، مستشار اتصال، مسؤول حملات إعلامية، منسق فعاليات.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Public Relations Manager, Communication Consultant, Media Campaign Specialist, Event Coordinator.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مقدمة في العلاقات العامة</a:t>
                      </a:r>
                    </a:p>
                    <a:p>
                      <a:r>
                        <a:t>Introduction to Public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العلاقات العامة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التواصل الفعال</a:t>
                      </a:r>
                    </a:p>
                    <a:p>
                      <a:r>
                        <a:t>Effective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التواصل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كتابة المحتوى الإعلامي</a:t>
                      </a:r>
                    </a:p>
                    <a:p>
                      <a:r>
                        <a:t>Media Content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كتابة المحتوى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إدارة وسائل التواصل الاجتماعي</a:t>
                      </a:r>
                    </a:p>
                    <a:p>
                      <a:r>
                        <a:t>Social Media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إدارة الوسائل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الاتصال</a:t>
                      </a:r>
                    </a:p>
                    <a:p>
                      <a:r>
                        <a:t>Communication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الاتصال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إدارة الأزمات الإعلامية</a:t>
                      </a:r>
                    </a:p>
                    <a:p>
                      <a:r>
                        <a:t>Crisis Communication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إدارة الأزمات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تصميم الحملات الإعلامية</a:t>
                      </a:r>
                    </a:p>
                    <a:p>
                      <a:r>
                        <a:t>Media Campaign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تصميم الحملات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التسويق بالعلاقات العامة</a:t>
                      </a:r>
                    </a:p>
                    <a:p>
                      <a:r>
                        <a:t>Public Relations 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التسويق بالعلاقات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إدارة المناسبات والفعاليات</a:t>
                      </a:r>
                    </a:p>
                    <a:p>
                      <a:r>
                        <a:t>Event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إدارة الفعاليات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العلاقات العامة الدولية</a:t>
                      </a:r>
                    </a:p>
                    <a:p>
                      <a:r>
                        <a:t>International Public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العلاقات الدولية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الإعلام الجماهيري</a:t>
                      </a:r>
                    </a:p>
                    <a:p>
                      <a:r>
                        <a:t>Mass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الإعلام الجماهيري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إدارة السمعة المؤسسية</a:t>
                      </a:r>
                    </a:p>
                    <a:p>
                      <a:r>
                        <a:t>Corporate Reputation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إدارة السمعة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التحليل الإعلامي</a:t>
                      </a:r>
                    </a:p>
                    <a:p>
                      <a:r>
                        <a:t>Media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التحليل الإعلامي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الإعلامية المعاصرة</a:t>
                      </a:r>
                    </a:p>
                    <a:p>
                      <a:r>
                        <a:t>Contemporary Media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الإعلامية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إدارة العلاقات الحكومية</a:t>
                      </a:r>
                    </a:p>
                    <a:p>
                      <a:r>
                        <a:t>Government Relations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إدارة العلاقات الحكومية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التقييم الإعلامي</a:t>
                      </a:r>
                    </a:p>
                    <a:p>
                      <a:r>
                        <a:t>Media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التقييم الإعلامي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