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 b="1">
                <a:solidFill>
                  <a:srgbClr val="004D4D"/>
                </a:solidFill>
              </a:defRPr>
            </a:pPr>
            <a:r>
              <a:t>قسم اللغة الإسبانية - كلية الآداب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تعريف بالقسم:</a:t>
            </a:r>
          </a:p>
          <a:p>
            <a:r>
              <a:t>يهدف قسم اللغة الإسبانية في كلية الآداب إلى تعليم اللغة الإسبانية وآدابها، مع التركيز على تطوير المهارات اللغوية والثقافية.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رؤية ورسالة وأهداف القسم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رؤية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تحقيق التميز في تعليم اللغة الإسبانية وآدابها محليًا ودوليًا.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رسالة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إعداد طلاب مؤهلين للتواصل الثقافي واللغوي في العالم الناطق بالإسبانية، مع تعزيز الفهم للأدب والثقافة الإسبانية.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أهداف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تطوير المهارات اللغوية للطلاب باللغة الإسبانية.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تعزيز البحث العلمي في مجالات اللغة والأدب الإسباني.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إعداد مختصين قادرين على التدريس والترجمة والتواصل الثقافي.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فرص العمل المتاحة للخريجين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معلم لغة إسبانية، مترجم، مستشار لغوي، باحث أدبي، مختص في العلاقات الدولية.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اللغة الإسبانية - كلية الآداب - الفصل الأول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مقدمة في اللغة الإسبانية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Introduction to Spanish - María González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النحو الإسباني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Spanish Grammar Basics - José Martínez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مهارات الكتابة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Writing Skills in Spanish - Ana López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مهارات الاستماع والتحدث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Listening and Speaking - Juan Rodríguez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الثقافة الإسبانية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Spanish Culture - Carmen Pérez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اللغة الإسبانية - كلية الآداب - الفصل الثاني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النحو الإسباني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Advanced Spanish Grammar - José Martínez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الإسباني القديم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Spanish Literature - Miguel de Cervantes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مهارات القراءة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Reading in Spanish - Laura García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التواصل بين الثقافات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Intercultural Communication - Carlos Torres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الميداني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اللغة الإسبانية - كلية الآداب - الفصل الثالث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الإسباني الحديث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Modern Spanish Literature - Federico García Lorca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اللغويات الإسبانية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Spanish Linguistics - Antonio Moreno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الترجمة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Translation Basics - Peter Newmark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التكنولوجيا في تعليم الإسبانية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Tech in Spanish Teaching - Carmen Pérez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التواصل المتقدم باللغة الإسبانية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Advanced Spanish Communication - Ana López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اللغة الإسبانية - كلية الآداب - الفصل الرابع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مشاريع التخرج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الإسباني المقارن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Comparative Spanish Literature - Susan Bassnett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اللغوية المعاصرة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Contemporary Linguistic Issues - Antonio Moreno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الترجمة المتقدمة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Advanced Translation - Mona Baker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التقييم اللغوي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Language Assessment - H. Douglas Brown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