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التفسير إلى دراسة تفسير القرآن الكريم وتأهيل الطلاب لفهم معانيه ودلالاته بشكل علمي ودقيق.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Tafsir Department aims to study the interpretation of the Holy Qur'an and qualify students to understand its meanings and implications accurately and scientifically.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التميز في دراسة تفسير القرآن الكريم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Qur'anic interpretation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مختصين في تفسير القرآن الكريم، قادرين على نشر قيمه ومفاهيمه بطرق علمية.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specialists in Qur'anic interpretation, capable of promoting its values and concepts scientifically.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فهم القرآن الكريم.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understanding of the Holy Qur'an.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قادرة على تفسير النصوص القرآنية.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specialists capable of interpreting Qur'anic texts.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التفسير.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Tafsir.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التفسير، معلم علوم قرآنية، مستشار ديني، خطيب، كاتب 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Tafsir, Qur'anic Sciences Teacher, Religious Consultant, Preacher, Islamic Writer.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التفسير</a:t>
                      </a:r>
                    </a:p>
                    <a:p>
                      <a:r>
                        <a:t>Introduction to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مبادئ التفسير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التحليلي 1</a:t>
                      </a:r>
                    </a:p>
                    <a:p>
                      <a:r>
                        <a:t>Analytical Tafsir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التحليلي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القرآن</a:t>
                      </a:r>
                    </a:p>
                    <a:p>
                      <a:r>
                        <a:t>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علوم القرآن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البحث في التفسير</a:t>
                      </a:r>
                    </a:p>
                    <a:p>
                      <a:r>
                        <a:t>Research Skills in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البحث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الموضوعي 1</a:t>
                      </a:r>
                    </a:p>
                    <a:p>
                      <a:r>
                        <a:t>Thematic Tafsir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الموضوعي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التحليلي 2</a:t>
                      </a:r>
                    </a:p>
                    <a:p>
                      <a:r>
                        <a:t>Analytical Tafsir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التحليلي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أسباب النزول</a:t>
                      </a:r>
                    </a:p>
                    <a:p>
                      <a:r>
                        <a:t>Asbab al-Nuzul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أسباب النزول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البلاغي في القرآن</a:t>
                      </a:r>
                    </a:p>
                    <a:p>
                      <a:r>
                        <a:t>Rhetorical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البلاغي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الموضوعي 2</a:t>
                      </a:r>
                    </a:p>
                    <a:p>
                      <a:r>
                        <a:t>Thematic Tafsir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الموضوعي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العلمي في القرآن</a:t>
                      </a:r>
                    </a:p>
                    <a:p>
                      <a:r>
                        <a:t>Scientific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العلمي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القرآنية</a:t>
                      </a:r>
                    </a:p>
                    <a:p>
                      <a:r>
                        <a:t>Analysis of Qur'anic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الفقه القرآني</a:t>
                      </a:r>
                    </a:p>
                    <a:p>
                      <a:r>
                        <a:t>Qur'anic Jurisprudence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الفقه القرآني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التفسير</a:t>
                      </a:r>
                    </a:p>
                    <a:p>
                      <a:r>
                        <a:t>Contemporary Issues in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تفسير آيات الأحكام</a:t>
                      </a:r>
                    </a:p>
                    <a:p>
                      <a:r>
                        <a:t>Interpretation of Legal Verses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تفسير الأحكام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التفسير</a:t>
                      </a:r>
                    </a:p>
                    <a:p>
                      <a:r>
                        <a:t>Scientific Methodology in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