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الطفولة المبكرة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القسم إلى إعداد متخصصين في تعليم ورعاية الأطفال في مرحلة الطفولة المبكرة.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الريادة في توفير تعليم عالي الجودة للأطفال في سنواتهم الأولى.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تأهيل كوادر قادرة على تقديم خدمات تعليمية وتربوية متميزة للأطفال.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جودة التعليم المبكر.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تطوير مهارات المتعلمين في التعامل مع الأطفال.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دعم البحث العلمي في مجالات الطفولة المبكرة.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معلم رياض أطفال، مختص في تنمية الطفولة المبكرة، مستشار تربوي.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الطفولة المبكرة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الطفولة المبكرة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الطفولة - عبد الله يوسف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نمو الطفل وتطوره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نمو الطفل - ريمون كاتل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أسس التربية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أسس التربية - علي النعيمي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التعامل مع الأطفال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التعامل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الموسيقية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الموسيقية - حامد زهران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الطفولة المبكرة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تصميم الأنشطة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تصميم الأنشطة - أحمد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البدنية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البدنية - محمد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تنمية المهارات اللغوية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المهارات اللغوية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الأسري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الأسري - عبد العزيز السعيد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والتشخيص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للأطفال - ريمون كاتل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الطفولة المبكرة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تطوير المناهج للطفولة المبكرة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المناهج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اللعب والتعليم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اللعب والتعليم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تكنولوجيا التعليم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تكنولوجيا التعليم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الصحة والتغذية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الصحة والتغذية - حامد زهران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التواصل مع أولياء الأمور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التواصل مع أولياء الأمور - أحمد شرف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الطفولة المبكرة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الإدارة التربوية للطفولة المبكرة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الإدارة التربوية - عبد الله إبراهيم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المعاصرة في الطفولة المبكرة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المعاصرة - علي القاضي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الإبداع والابتكار للأطفال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الإبداع للأطفال - ريمون كاتل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 النهائي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