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2800" b="1">
                <a:solidFill>
                  <a:srgbClr val="004D4D"/>
                </a:solidFill>
              </a:defRPr>
            </a:pPr>
            <a:r>
              <a:t>قسم الطفولة المبكرة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22860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تعريف بالقسم:</a:t>
            </a:r>
          </a:p>
          <a:p>
            <a:r>
              <a:t>يهدف القسم إلى إعداد متخصصين في تعليم ورعاية الأطفال في مرحلة الطفولة المبكرة.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رؤية ورسالة وأهداف القسم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رؤية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الريادة في توفير تعليم عالي الجودة للأطفال في سنواتهم الأولى.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رسالة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تأهيل كوادر قادرة على تقديم خدمات تعليمية وتربوية متميزة للأطفال.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أهداف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تعزيز جودة التعليم المبكر.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تطوير مهارات المتعلمين في التعامل مع الأطفال.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دعم البحث العلمي في مجالات الطفولة المبكرة.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فرص العمل المتاحة للخريجين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معلم رياض أطفال، مختص في تنمية الطفولة المبكرة، مستشار تربوي.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الطفولة المبكرة - الفصل الأول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مدخل إلى الطفولة المبكرة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مدخل إلى الطفولة - عبد الله يوسف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نمو الطفل وتطوره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نمو الطفل - ريمون كاتل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أسس التربية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أسس التربية - علي النعيمي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مهارات التعامل مع الأطفال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مهارات التعامل - خالد محمود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التربية الموسيقية للأطفال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التربية الموسيقية - حامد زهران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العملي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الطفولة المبكرة - الفصل الثاني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تصميم الأنشطة للأطفال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تصميم الأنشطة - أحمد علي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التربية البدنية للأطفال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التربية البدنية - محمد علي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تنمية المهارات اللغوية للأطفال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المهارات اللغوية - خالد محمود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الإرشاد الأسري للأطفال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الإرشاد الأسري - عبد العزيز السعيد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التقييم والتشخيص للأطفال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التقييم للأطفال - ريمون كاتل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الميداني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الطفولة المبكرة - الفصل الثالث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تطوير المناهج للطفولة المبكرة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المناهج - أحمد عبد الله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اللعب والتعليم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اللعب والتعليم - علي القاضي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تكنولوجيا التعليم للأطفال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تكنولوجيا التعليم - خالد محمود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الصحة والتغذية للأطفال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الصحة والتغذية - حامد زهران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التواصل مع أولياء الأمور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التواصل مع أولياء الأمور - أحمد شرف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العملي المتقدم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الطفولة المبكرة - الفصل الرابع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مشاريع التخرج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الإدارة التربوية للطفولة المبكرة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الإدارة التربوية - عبد الله إبراهيم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القضايا المعاصرة في الطفولة المبكرة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القضايا المعاصرة - علي القاضي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الإبداع والابتكار للأطفال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الإبداع للأطفال - ريمون كاتل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الميداني النهائي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