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كلية الترجمة</a:t>
            </a:r>
          </a:p>
          <a:p>
            <a:r>
              <a:t>College of Translation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b="1" sz="1400"/>
            </a:pPr>
            <a:r>
              <a:t>RIU EDU - USA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قسم الترجمة الفورية</a:t>
            </a:r>
          </a:p>
          <a:p>
            <a:r>
              <a:t>Department of Simultaneous Translation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315200" cy="3200400"/>
          </a:xfrm>
        </p:spPr>
        <p:txBody>
          <a:bodyPr/>
          <a:lstStyle/>
          <a:p>
            <a:pPr>
              <a:defRPr sz="1200"/>
            </a:pPr>
            <a:r>
              <a:t>التعريف بقسم قسم الترجمة الفورية / Department of Simultaneous Translation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315200" cy="3200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/>
            </a:pPr>
            <a:r>
              <a:t>يركز هذا القسم على إعداد مترجمين متخصصين في الترجمة الفورية بين اللغات.</a:t>
            </a:r>
          </a:p>
          <a:p>
            <a:pPr>
              <a:defRPr sz="1200"/>
            </a:pPr>
          </a:p>
          <a:p>
            <a:pPr>
              <a:defRPr sz="1200"/>
            </a:pPr>
            <a:r>
              <a:t>This department focuses on training translators specializing in simultaneous translation between languages.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الأول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4008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مقدمة في الترجمة الفورية / Introduction to Simultaneous 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تقنيات الترجمة / Translation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تحليل النصوص / Text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تطبيقات في الترجمة / Translation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الثاني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4008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الترجمة الفورية: المستوى المتقدم / Advanced Simultaneous 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الترجمة بين الثقافات / Cross-Cultural 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الأخطاء الشائعة في الترجمة / Common Translation 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الترجمة الإعلامية / Media 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الثالث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4008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مشروع الترجمة / Translation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إدارة مشاريع الترجمة / Translation Project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التقنيات الحديثة في الترجمة / Modern Translation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التدريب الميداني /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الرابع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800100"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b="1" sz="1200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مشروع التخرج / Graduation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10</a:t>
                      </a: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الترجمة القانونية / Legal 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أخلاقيات الترجمة / Translation Ethics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