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 b="1">
                <a:solidFill>
                  <a:srgbClr val="004D4D"/>
                </a:solidFill>
              </a:defRPr>
            </a:pPr>
            <a:r>
              <a:t>قسم علوم القرآن والتربية الإسلامية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2860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تعريف بالقسم:</a:t>
            </a:r>
          </a:p>
          <a:p>
            <a:r>
              <a:t>يركز القسم على تدريس علوم القرآن الكريم والتربية الإسلامية بهدف تعزيز الهوية الإسلامية.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رؤية ورسالة وأهداف القسم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رؤية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التميز في تدريس علوم القرآن والتربية الإسلامية محليًا ودوليًا.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رسالة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إعداد كوادر مؤهلة لنشر وتعليم القرآن الكريم وتعاليم الإسلام.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أهداف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تعزيز القيم الإسلامية.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نشر علوم القرآن.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إعداد معلمين متميزين في التربية الإسلامية.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فرص العمل المتاحة للخريجين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معلم تربية إسلامية، داعية إسلامي، باحث في علوم القرآن.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علوم القرآن والتربية الإسلامية - الفصل الأول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علوم القرآن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علوم القرآن - عبد الله يوسف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التفسير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تفسير القرآن الكريم - ابن كثير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السيرة النبوية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السيرة النبوية - ابن هشام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العقيدة الإسلامية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العقيدة الإسلامية - عبد العزيز السعيد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الفقه الإسلامي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فقه السنة - سيد سابق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اللغة العربية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النحو العربي - عباس حسن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علوم القرآن والتربية الإسلامية - الفصل الثاني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الحديث الشريف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صحيح البخاري - الإمام البخاري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أصول الفقه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أصول الفقه - الشافعي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الإسلامية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الإسلامية - خالد محمود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اللغة العربية المتقدمة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بلاغة القرآن - عبد الله يوسف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القراءات القرآنية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القراءات العشر - الشاطبي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العملي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علوم القرآن والتربية الإسلامية - الفصل الثالث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التفسير المتقدم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التفسير المتقدم - الطبري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أصول الحديث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علوم الحديث - ابن الصلاح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الإسلامية المعاصرة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الإسلامية - أحمد شرف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التاريخ الإسلامي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التاريخ الإسلامي - حسن إبراهيم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مشكلات المجتمع الإسلامي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مشكلات المجتمع الإسلامي - عبد الرحمن الزامل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الميداني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علوم القرآن والتربية الإسلامية - الفصل الرابع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مشاريع التخرج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المعاصرة في الشريعة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المعاصرة - أحمد عبد الله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الإعجاز العلمي في القرآن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الإعجاز العلمي - زغلول النجار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الأخلاقية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الأخلاق الإسلامية - ابن القيم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الإدارة التربوية في الإسلام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الإدارة التربوية - خالد محمود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العملي المتقدم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