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اللغة الإنجليزية - كلية الآداب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قسم اللغة الإنجليزية في كلية الآداب إلى تقديم تعليم متميز في اللغة الإنجليزية وآدابها، مع التركيز على المهارات اللغوية والإبداعية.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تحقيق التميز الأكاديمي في تعليم اللغة الإنجليزية وآدابها محليًا ودوليًا.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تأهيل الطلاب ليصبحوا محترفين في اللغة الإنجليزية، قادرين على التفاعل مع الثقافات المختلفة والإبداع في مجالات اللغة والأدب.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تطوير مهارات الطلاب في اللغة الإنجليزية.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البحث العلمي في مجالات اللغة الإنجليزية وآدابها.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مختصين في التدريس والترجمة والأبحاث الأدبية.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معلم لغة إنجليزية، مترجم، باحث أدبي، كاتب محتوى، مستشار لغوي.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الإنجليزية - كلية الآداب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مقدمة في الأدب الإنجليزي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Introduction to English Literature - John Smith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الإنجليزي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English Grammar - Raymond Murphy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الكتابة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Writing Skills - Liz Johnson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الاستماع والمحادثة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Listening and Speaking - David Crystal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القراءة والنقد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Reading and Criticism - Michael Swan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الإنجليزية - كلية الآداب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الإنجليزي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Advanced Grammar - Raymond Murphy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الإنجليزي القديم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Old English Literature - Beowulf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الكتابة الأكاديمية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Academic Writing - Liz Johnson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التواصل بين الثقافات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Intercultural Communication - Edward Hall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الإنجليزية - كلية الآداب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الإنجليزي الحديث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Modern English Literature - T.S. Eliot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اللغويات العامة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General Linguistics - David Crystal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النصوص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Text Analysis - Norman Fairclough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الترجمة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Translation Basics - Peter Newmark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التكنولوجيا في تعليم اللغة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Technology in Language Teaching - Michael Swan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الإنجليزية - كلية الآداب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اللغوية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Contemporary Linguistic Issues - Noam Chomsky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المقارن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Comparative Literature - Susan Bassnett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اللغوي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Language Assessment - H. Douglas Brown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الترجمة المتقدمة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Advanced Translation - Mona Baker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