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تعريف بالقسم</a:t>
            </a:r>
          </a:p>
          <a:p>
            <a:pPr>
              <a:defRPr sz="1400" i="1"/>
            </a:pPr>
            <a:r>
              <a:t>Department Definition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تعريف بالقسم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Definition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يهدف قسم الدراسات الإسلامية لذوي الاحتياجات الخاصة إلى توفير تعليم شامل يلبي احتياجات الطلاب من ذوي الاحتياجات الخاصة في فهم الشريعة الإسلامية.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The Islamic Studies for Special Needs Department aims to provide inclusive education that meets the needs of students with special needs in understanding Islamic law.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رؤية القسم</a:t>
            </a:r>
          </a:p>
          <a:p>
            <a:pPr>
              <a:defRPr sz="1400" i="1"/>
            </a:pPr>
            <a:r>
              <a:t>Department Vision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رؤية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Vision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تحقيق التميز في تعليم الدراسات الإسلامية لذوي الاحتياجات الخاصة محليًا ودوليًا.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Achieving excellence in teaching Islamic studies for special needs locally and internationally.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رسالة القسم</a:t>
            </a:r>
          </a:p>
          <a:p>
            <a:pPr>
              <a:defRPr sz="1400" i="1"/>
            </a:pPr>
            <a:r>
              <a:t>Department Mission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743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رسالة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Mission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تأهيل الطلاب من ذوي الاحتياجات الخاصة لفهم شامل للشريعة الإسلامية وتمكينهم من المشاركة الفعالة في المجتمع.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Qualifying students with special needs for a comprehensive understanding of Islamic law and empowering them to actively participate in society.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أهداف القسم</a:t>
            </a:r>
          </a:p>
          <a:p>
            <a:pPr>
              <a:defRPr sz="1400" i="1"/>
            </a:pPr>
            <a:r>
              <a:t>Department Goals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144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أهداف القسم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Department Goals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توفير تعليم إسلامي يناسب احتياجات ذوي الاحتياجات الخاصة.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Providing Islamic education tailored to the needs of students with special needs.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إعداد كوادر قادرة على تعليم الطلاب من ذوي الاحتياجات الخاصة.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Preparing professionals capable of teaching students with special needs.</a:t>
                      </a:r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دعم البحث العلمي في مجال التعليم الإسلامي الخاص.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- Supporting scientific research in special Islamic education.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000"/>
            </a:pPr>
            <a:r>
              <a:t>الوظائف المتاحة للخريجين</a:t>
            </a:r>
          </a:p>
          <a:p>
            <a:pPr>
              <a:defRPr sz="1400" i="1"/>
            </a:pPr>
            <a:r>
              <a:t>Available Careers for Graduates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92200"/>
          <a:ext cx="82296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الوظائف المتاحة للخريجين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400"/>
                      </a:pPr>
                      <a:r>
                        <a:t>Available Careers for Graduates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معلم لذوي الاحتياجات الخاصة، مستشار ديني، باحث في التعليم الإسلامي الخاص، داعية إسلامي.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Special Needs Teacher, Religious Consultant, Researcher in Special Islamic Education, Islamic Preacher.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الأول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مدخل إلى تعليم ذوي الاحتياجات الخاصة</a:t>
                      </a:r>
                    </a:p>
                    <a:p>
                      <a:r>
                        <a:t>Introduction to Special Needs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أساسيات التعليم الخاص - عبد الله يوسف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الفقه لذوي الاحتياجات الخاصة 1</a:t>
                      </a:r>
                    </a:p>
                    <a:p>
                      <a:r>
                        <a:t>Fiqh for Special Needs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خاص - أحمد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النحو العربي المبسط</a:t>
                      </a:r>
                    </a:p>
                    <a:p>
                      <a:r>
                        <a:t>Simplified Arabic 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النحو المبسط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التواصل مع ذوي الاحتياجات الخاصة</a:t>
                      </a:r>
                    </a:p>
                    <a:p>
                      <a:r>
                        <a:t>Communication Skills with Special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مهارات التواصل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الثاني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الفقه لذوي الاحتياجات الخاصة 2</a:t>
                      </a:r>
                    </a:p>
                    <a:p>
                      <a:r>
                        <a:t>Fiqh for Special Needs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خاص - شوقي ضيف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علوم القرآن المبسطة</a:t>
                      </a:r>
                    </a:p>
                    <a:p>
                      <a:r>
                        <a:t>Simplified Qur'anic Sciences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علوم القرآن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الإعجاز البلاغي المبسط</a:t>
                      </a:r>
                    </a:p>
                    <a:p>
                      <a:r>
                        <a:t>Simplified Rhetorical Miracles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الإعجاز المبسط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التربية الإسلامية الخاصة</a:t>
                      </a:r>
                    </a:p>
                    <a:p>
                      <a:r>
                        <a:t>Special Islamic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التربية الخاصة - حامد زهران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</a:t>
                      </a:r>
                    </a:p>
                    <a:p>
                      <a:r>
                        <a:t>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الثالث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التفسير المبسط</a:t>
                      </a:r>
                    </a:p>
                    <a:p>
                      <a:r>
                        <a:t>Simplified Tafsir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التفسير المبسط - محمد علي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الحديث وذوي الاحتياجات الخاصة</a:t>
                      </a:r>
                    </a:p>
                    <a:p>
                      <a:r>
                        <a:t>Hadith for Special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حديث خاص - أحمد عبد الله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فقه الأسرة لذوي الاحتياجات الخاصة</a:t>
                      </a:r>
                    </a:p>
                    <a:p>
                      <a:r>
                        <a:t>Family Jurisprudence for Special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فقه الأسرة - ريمون كاتل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تحليل النصوص الإسلامية المبسطة</a:t>
                      </a:r>
                    </a:p>
                    <a:p>
                      <a:r>
                        <a:t>Analysis of Simplified Islamic Texts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تحليل النصوص - علي القاضي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العملي المتقدم</a:t>
                      </a:r>
                    </a:p>
                    <a:p>
                      <a:r>
                        <a:t>Advanced Practical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144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62000">
                <a:tc>
                  <a:txBody>
                    <a:bodyPr/>
                    <a:lstStyle/>
                    <a:p>
                      <a:r>
                        <a:t>الفصل الرابع</a:t>
                      </a:r>
                    </a:p>
                    <a:p>
                      <a:r>
                        <a:t>Semester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المادة</a:t>
                      </a:r>
                    </a:p>
                    <a:p>
                      <a:r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عدد الساعات</a:t>
                      </a:r>
                    </a:p>
                    <a:p>
                      <a:r>
                        <a:t>Hours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مشاريع التخرج</a:t>
                      </a:r>
                    </a:p>
                    <a:p>
                      <a:r>
                        <a:t>Graduation Projects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القضايا المعاصرة لذوي الاحتياجات الخاصة</a:t>
                      </a:r>
                    </a:p>
                    <a:p>
                      <a:r>
                        <a:t>Contemporary Issues for Special Needs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القضايا المعاصرة - علي إبراهيم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المنهجية العلمية في التعليم الخاص</a:t>
                      </a:r>
                    </a:p>
                    <a:p>
                      <a:r>
                        <a:t>Scientific Methodology in Special 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المنهجية العلمية - أحمد شرف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8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مهارات التوجيه الديني</a:t>
                      </a:r>
                    </a:p>
                    <a:p>
                      <a:r>
                        <a:t>Religious Guidance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التوجيه الديني - خالد محمود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6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t>التدريب الميداني النهائي</a:t>
                      </a:r>
                    </a:p>
                    <a:p>
                      <a:r>
                        <a:t>Final Field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t>4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