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العقيدة إلى دراسة العقيدة الإسلامية وأصولها وتخريج مختصين في فهم العقائد الإسلامية والدفاع عنها.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Aqeedah Department aims to study Islamic creed and its foundations, preparing specialists in understanding and defending Islamic beliefs.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دراسة العقيدة الإسلامية وأصولها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Islamic creed and its foundations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شامل للعقيدة الإسلامية وترسيخها بالدليل العقلي والنقلي.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for a comprehensive understanding of Islamic creed, supported by rational and textual evidence.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المعرفة بالعقيدة الإسلامية.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knowledge of Islamic creed.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مختصين قادرين على الدفاع عن العقيدة.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specialists capable of defending Islamic beliefs.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العقيدة الإسلامية.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Islamic creed.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العقيدة، معلم علوم شرعية، مستشار ديني، خطيب، كاتب إسلامي.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Aqeedah, Islamic Sciences Teacher, Religious Consultant, Preacher, Islamic Writer.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علم العقيدة</a:t>
                      </a:r>
                    </a:p>
                    <a:p>
                      <a:r>
                        <a:t>Introduction to Aqeedah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علم العقيدة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التوحيد وأدلته</a:t>
                      </a:r>
                    </a:p>
                    <a:p>
                      <a:r>
                        <a:t>Monotheism and Its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التوحيد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أصول الإيمان</a:t>
                      </a:r>
                    </a:p>
                    <a:p>
                      <a:r>
                        <a:t>Fundamentals of Faith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أصول الإيمان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البحث في العقيدة</a:t>
                      </a:r>
                    </a:p>
                    <a:p>
                      <a:r>
                        <a:t>Research Skills in Aqeedah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البحث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أسماء الله وصفاته</a:t>
                      </a:r>
                    </a:p>
                    <a:p>
                      <a:r>
                        <a:t>Names and Attributes of Allah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أسماء الله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النبوة والرسالة</a:t>
                      </a:r>
                    </a:p>
                    <a:p>
                      <a:r>
                        <a:t>Prophethood and Messengership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النبوة والرسالة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الرد على الشبهات العقائدية</a:t>
                      </a:r>
                    </a:p>
                    <a:p>
                      <a:r>
                        <a:t>Refuting Creedal Doubts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الرد على الشبهات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في العقيدة الإسلامية</a:t>
                      </a:r>
                    </a:p>
                    <a:p>
                      <a:r>
                        <a:t>Miracles in Islamic Creed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العقائدي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الإيمان باليوم الآخر</a:t>
                      </a:r>
                    </a:p>
                    <a:p>
                      <a:r>
                        <a:t>Belief in the Hereafter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اليوم الآخر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الإيمان بالقضاء والقدر</a:t>
                      </a:r>
                    </a:p>
                    <a:p>
                      <a:r>
                        <a:t>Belief in Divine Decree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القضاء والقدر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العقائدية</a:t>
                      </a:r>
                    </a:p>
                    <a:p>
                      <a:r>
                        <a:t>Analysis of Creedal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الفرق والمذاهب الإسلامية</a:t>
                      </a:r>
                    </a:p>
                    <a:p>
                      <a:r>
                        <a:t>Islamic Sects and Schools of 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الفرق والمذاهب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المعاصرة في العقيدة</a:t>
                      </a:r>
                    </a:p>
                    <a:p>
                      <a:r>
                        <a:t>Contemporary Issues in Aqeedah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العقيدة</a:t>
                      </a:r>
                    </a:p>
                    <a:p>
                      <a:r>
                        <a:t>Scientific Methodology in Aqeedah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الإعجاز العقلي والنقلي</a:t>
                      </a:r>
                    </a:p>
                    <a:p>
                      <a:r>
                        <a:t>Rational and Textual Miracles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الإعجاز العقلي والنقلي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