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الفلسفة والاجتماع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يهتم القسم بتدريس علوم الفلسفة والاجتماع لتأهيل الطلاب لفهم أعمق للقضايا الفكرية والاجتماعية.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الريادة في دراسة الفلسفة والاجتماع محليًا وعالميًا.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إعداد خريجين قادرين على تحليل القضايا الاجتماعية والفكرية بعمق.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التفكير النقدي.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البحث العلمي.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مختصين في الدراسات الفلسفية والاجتماعية.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باحث اجتماعي، محلل قضايا اجتماعية، مستشار فكري.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الفلسفة والاجتماع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الفلسفة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الفلسفة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العام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التفكير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التفكير النقدي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الفلسفة والاجتماع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الثقافي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الثقافي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الإسلامية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الإسلامية - ابن رشد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المنطق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المنطق الحديث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الأنثروبولوجيا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الأنثروبولوجيا - حسن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مشكلات اجتماعية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المشكلات الاجتماعية - عبد العزيز السعيد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الفلسفة والاجتماع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المعاصرة - محمد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الاقتصادي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الاقتصادي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الاجتماعية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الاجتماعية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المنطق الرمزي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المنطق الرمزي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المشكلات الاجتماعية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المشكلات الاجتماعية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الفلسفة والاجتماع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الفلسفية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الفلسفية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الاجتماعية الحديثة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الاجتماعية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الأخلاقية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الفلسفة الأخلاقية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الأخلاقية والاجتماعية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الأخلاقية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