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تعريف بالقسم</a:t>
            </a:r>
          </a:p>
          <a:p>
            <a:pPr>
              <a:defRPr sz="1400" i="1"/>
            </a:pPr>
            <a:r>
              <a:t>Department Definition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تعريف بالقسم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Definition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يهدف قسم القراءات إلى دراسة علم القراءات القرآنية وإعداد مختصين في أداء وتدريس القراءات المختلفة.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The Qur'anic Recitations Department aims to study the science of Qur'anic recitations and prepare specialists in performing and teaching various recitations.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رؤية القسم</a:t>
            </a:r>
          </a:p>
          <a:p>
            <a:pPr>
              <a:defRPr sz="1400" i="1"/>
            </a:pPr>
            <a:r>
              <a:t>Department Vision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رؤية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Vision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تحقيق الريادة في علم القراءات القرآنية محليًا ودوليًا.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Achieving excellence in the science of Qur'anic recitations locally and internationally.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رسالة القسم</a:t>
            </a:r>
          </a:p>
          <a:p>
            <a:pPr>
              <a:defRPr sz="1400" i="1"/>
            </a:pPr>
            <a:r>
              <a:t>Department Mission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رسالة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Mission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تأهيل الطلاب لفهم علم القراءات القرآنية وتطبيقه بدقة وتمكن.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Qualifying students to understand and apply the science of Qur'anic recitations with precision and proficiency.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3657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أهداف القسم</a:t>
            </a:r>
          </a:p>
          <a:p>
            <a:pPr>
              <a:defRPr sz="1400" i="1"/>
            </a:pPr>
            <a:r>
              <a:t>Department Goals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أهداف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Goals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تعزيز المعرفة بالقراءات القرآنية.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Enhancing knowledge of Qur'anic recitations.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إعداد كوادر قادرة على تدريس القراءات المختلفة.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Preparing professionals capable of teaching various recitations.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دعم البحث العلمي في مجال القراءات.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Supporting scientific research in the field of recitations.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الوظائف المتاحة للخريجين</a:t>
            </a:r>
          </a:p>
          <a:p>
            <a:pPr>
              <a:defRPr sz="1400" i="1"/>
            </a:pPr>
            <a:r>
              <a:t>Available Careers for Graduates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الوظائف المتاحة للخريجين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Available Careers for Graduates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مدرس قراءات قرآنية، باحث في علم القراءات، إمام وخطيب، مستشار ديني.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Teacher of Qur'anic Recitations, Researcher in Recitation Sciences, Imam and Preacher, Religious Consultant.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الأول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مدخل إلى علم القراءات</a:t>
                      </a:r>
                    </a:p>
                    <a:p>
                      <a:r>
                        <a:t>Introduction to Qira'at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أساسيات علم القراءات - عبد الله يوسف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القراءات السبع 1</a:t>
                      </a:r>
                    </a:p>
                    <a:p>
                      <a:r>
                        <a:t>The Seven Recitations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القراءات السبع - أحمد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التجويد وأحكامه</a:t>
                      </a:r>
                    </a:p>
                    <a:p>
                      <a:r>
                        <a:t>Tajweed and Its Rules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أحكام التجويد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النحو العربي</a:t>
                      </a:r>
                    </a:p>
                    <a:p>
                      <a:r>
                        <a:t>Arabic Grammar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النحو العربي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مهارات الأداء القرآني</a:t>
                      </a:r>
                    </a:p>
                    <a:p>
                      <a:r>
                        <a:t>Qur'anic Performance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مهارات الأداء - علي النعيمي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الثاني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القراءات السبع 2</a:t>
                      </a:r>
                    </a:p>
                    <a:p>
                      <a:r>
                        <a:t>The Seven Recitations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القراءات السبع - شوقي ضيف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الوقف والابتداء</a:t>
                      </a:r>
                    </a:p>
                    <a:p>
                      <a:r>
                        <a:t>Rules of Pausing and Starting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الوقف والابتداء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الإعجاز البلاغي في القرآن</a:t>
                      </a:r>
                    </a:p>
                    <a:p>
                      <a:r>
                        <a:t>Rhetorical Miracles in the Qur'an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الإعجاز البلاغي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علوم القرآن</a:t>
                      </a:r>
                    </a:p>
                    <a:p>
                      <a:r>
                        <a:t>Qur'anic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علوم القرآن - حامد زهران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</a:t>
                      </a:r>
                    </a:p>
                    <a:p>
                      <a:r>
                        <a:t>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الثالث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القراءات العشر 1</a:t>
                      </a:r>
                    </a:p>
                    <a:p>
                      <a:r>
                        <a:t>The Ten Recitations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القراءات العشر - محمد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الإعجاز العلمي في القرآن</a:t>
                      </a:r>
                    </a:p>
                    <a:p>
                      <a:r>
                        <a:t>Scientific Miracles in the Qur'an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الإعجاز العلمي - أحمد عبد الله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تحليل النصوص القرآنية</a:t>
                      </a:r>
                    </a:p>
                    <a:p>
                      <a:r>
                        <a:t>Analysis of Qur'anic Texts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تحليل النصوص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اللغة والدلالة في القرآن</a:t>
                      </a:r>
                    </a:p>
                    <a:p>
                      <a:r>
                        <a:t>Language and Semantics in the Qur'an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اللغة والدلالة - علي القاضي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العملي المتقدم</a:t>
                      </a:r>
                    </a:p>
                    <a:p>
                      <a:r>
                        <a:t>Advanced Practical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الرابع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مشاريع التخرج</a:t>
                      </a:r>
                    </a:p>
                    <a:p>
                      <a:r>
                        <a:t>Graduation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القراءات العشر 2</a:t>
                      </a:r>
                    </a:p>
                    <a:p>
                      <a:r>
                        <a:t>The Ten Recitations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القراءات العشر - علي إبراهيم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القضايا المعاصرة في علم القراءات</a:t>
                      </a:r>
                    </a:p>
                    <a:p>
                      <a:r>
                        <a:t>Contemporary Issues in Qira'at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القضايا المعاصرة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المنهجية العلمية في علم القراءات</a:t>
                      </a:r>
                    </a:p>
                    <a:p>
                      <a:r>
                        <a:t>Scientific Methodology in Recitation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المنهجية العلمية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 النهائي</a:t>
                      </a:r>
                    </a:p>
                    <a:p>
                      <a:r>
                        <a:t>Final 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