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2800" b="1">
                <a:solidFill>
                  <a:srgbClr val="004D4D"/>
                </a:solidFill>
              </a:defRPr>
            </a:pPr>
            <a:r>
              <a:t>قسم العلوم التربوية والنفسية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2286000"/>
            <a:ext cx="7315200" cy="1828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تعريف بالقسم:</a:t>
            </a:r>
          </a:p>
          <a:p>
            <a:r>
              <a:t>يهتم القسم بدراسة العلوم التربوية والنفسية لإعداد مختصين في مجال التعليم والتطوير.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رؤية ورسالة وأهداف القسم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رؤية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تحقيق التميز الأكاديمي في مجالي التربية وعلم النفس.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رسالة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تطوير مهارات الطلاب في البحث والتطبيق في مجالات التربية والنفس.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أهداف القسم: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تعزيز جودة التعليم.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دعم البحث العلمي.</a:t>
            </a:r>
          </a:p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• تأهيل خريجين قادرين على مواجهة التحديات.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فرص العمل المتاحة للخريجين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828800"/>
            <a:ext cx="7315200" cy="4572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spcAft>
                <a:spcPts val="1000"/>
              </a:spcAft>
              <a:defRPr sz="1800">
                <a:solidFill>
                  <a:srgbClr val="000000"/>
                </a:solidFill>
              </a:defRPr>
            </a:pPr>
            <a:r>
              <a:t>باحث تربوي، مستشار نفسي، مدرب تطوير الذات.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العلوم التربوية والنفسية - الفصل الأول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التربية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أصول التربية - علي النعيمي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التربوي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التربوي - حامد زهران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مدخل إلى البحث التربوي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البحث التربوي - أحمد شرف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تكنولوجيا التعليم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تكنولوجيا التعليم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التخطيط التربوي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التخطيط التربوي - عبد العزيز عبد الله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تقنيات التدريس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تقنيات التدريس - محمود جابر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العلوم التربوية والنفسية - الفصل الثاني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الاجتماعي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الاجتماعي - أحمد علي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التقويم التربوي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التقويم التربوي - محمد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إدارة الصف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إدارة الصف - عبد الله القاضي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طرق البحث العلمي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طرق البحث العلمي - ريمون كاتل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الصحة النفسية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الصحة النفسية - حامد زهران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تدريب 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العلوم التربوية والنفسية - الفصل الثالث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الخاصة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التربية الخاصة - أحمد الشناوي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التجريبي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علم النفس التجريبي - علي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النفسي في المدارس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الإرشاد المدرسي - محمد عبد الله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التعليم والتعلم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التعليم والتعلم - خالد محمود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النظريات التربوية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النظريات التربوية - أحمد عبد الله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العملي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TextBox 1"/>
          <p:cNvSpPr txBox="1"/>
          <p:nvPr/>
        </p:nvSpPr>
        <p:spPr>
          <a:xfrm>
            <a:off x="457200" y="182880"/>
            <a:ext cx="8229600" cy="457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2000" b="1">
                <a:solidFill>
                  <a:srgbClr val="004D4D"/>
                </a:solidFill>
              </a:defRPr>
            </a:pPr>
            <a:r>
              <a:t>RIU EDU - USA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731520"/>
            <a:ext cx="8229600" cy="9144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 sz="2800" b="1">
                <a:solidFill>
                  <a:srgbClr val="004D4D"/>
                </a:solidFill>
              </a:defRPr>
            </a:pPr>
            <a:r>
              <a:t>قسم العلوم التربوية والنفسية - الفصل الرابع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828800"/>
          <a:ext cx="77724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المادة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عدد الساعات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FFFFFF"/>
                          </a:solidFill>
                        </a:defRPr>
                      </a:pPr>
                      <a:r>
                        <a:t>الكتاب الموصى به</a:t>
                      </a:r>
                    </a:p>
                  </a:txBody>
                  <a:tcPr>
                    <a:solidFill>
                      <a:srgbClr val="006666"/>
                    </a:solidFill>
                  </a:tcPr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مشاريع التخرج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التطبيقات التربوية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التطبيقات التربوية - ريمون كاتل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الإدارة التربوية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الإدارة التربوية - عبد الله إبراهيم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التربوية المعاصرة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القضايا التربوية - أحمد شرف</a:t>
                      </a:r>
                    </a:p>
                  </a:txBody>
                  <a:tcPr/>
                </a:tc>
              </a:tr>
              <a:tr h="653142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النفسي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التقييم النفسي - خالد محمود</a:t>
                      </a:r>
                    </a:p>
                  </a:txBody>
                  <a:tcPr/>
                </a:tc>
              </a:tr>
              <a:tr h="653148"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التدريب الميداني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