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التاريخ إلى دراسة التاريخ الإسلامي وتحليل أحداثه لفهم تأثيره على الحاضر والمستقبل.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History Department aims to study Islamic history and analyze its events to understand its impact on the present and future.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التميز في دراسة التاريخ الإسلامي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the study of Islamic history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الطلاب لفهم شامل للتاريخ الإسلامي وتطبيقه في مجالات التعليم والبحث وخدمة المجتمع.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students for a comprehensive understanding of Islamic history and its application in education, research, and community service.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فهم التاريخ الإسلامي.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understanding of Islamic history.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مختصين في تحليل الأحداث التاريخية.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specialists in analyzing historical events.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الدراسات التاريخية.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historical studies.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باحث في التاريخ الإسلامي، معلم تاريخ، مستشار في التراث الثقافي، كاتب في مجال التاريخ.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Researcher in Islamic History, History Teacher, Cultural Heritage Consultant, Writer in Historical Studies.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التاريخ الإسلامي</a:t>
                      </a:r>
                    </a:p>
                    <a:p>
                      <a:r>
                        <a:t>Introduction to Islamic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مبادئ التاريخ الإسلامي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التاريخ الإسلامي القديم</a:t>
                      </a:r>
                    </a:p>
                    <a:p>
                      <a:r>
                        <a:t>Ancient Islamic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التاريخ الإسلامي القديم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علم الآثار الإسلامي</a:t>
                      </a:r>
                    </a:p>
                    <a:p>
                      <a:r>
                        <a:t>Islamic Archaeology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علم الآثار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</a:t>
                      </a:r>
                    </a:p>
                    <a:p>
                      <a:r>
                        <a:t>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العربي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البحث التاريخي</a:t>
                      </a:r>
                    </a:p>
                    <a:p>
                      <a:r>
                        <a:t>Research Skills in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البحث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التاريخ الإسلامي الوسيط</a:t>
                      </a:r>
                    </a:p>
                    <a:p>
                      <a:r>
                        <a:t>Medieval Islamic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التاريخ الوسيط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التاريخ الإسلامي الحديث</a:t>
                      </a:r>
                    </a:p>
                    <a:p>
                      <a:r>
                        <a:t>Modern Islamic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التاريخ الحديث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التاريخية</a:t>
                      </a:r>
                    </a:p>
                    <a:p>
                      <a:r>
                        <a:t>Analysis of Historical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الجغرافيا التاريخية</a:t>
                      </a:r>
                    </a:p>
                    <a:p>
                      <a:r>
                        <a:t>Historical 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الجغرافيا التاريخية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التاريخ الأندلسي</a:t>
                      </a:r>
                    </a:p>
                    <a:p>
                      <a:r>
                        <a:t>Andalusian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التاريخ الأندلسي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التاريخ العثماني</a:t>
                      </a:r>
                    </a:p>
                    <a:p>
                      <a:r>
                        <a:t>Ottoman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التاريخ العثماني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الوثائق التاريخية</a:t>
                      </a:r>
                    </a:p>
                    <a:p>
                      <a:r>
                        <a:t>Analysis of Historical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الوثائق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التراث الإسلامي</a:t>
                      </a:r>
                    </a:p>
                    <a:p>
                      <a:r>
                        <a:t>Islamic Heritage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التراث الإسلامي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في التاريخ الإسلامي</a:t>
                      </a:r>
                    </a:p>
                    <a:p>
                      <a:r>
                        <a:t>Contemporary Issues in Islamic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التاريخ الثقافي الإسلامي</a:t>
                      </a:r>
                    </a:p>
                    <a:p>
                      <a:r>
                        <a:t>Islamic Cultural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التاريخ الثقافي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الدراسات التاريخية</a:t>
                      </a:r>
                    </a:p>
                    <a:p>
                      <a:r>
                        <a:t>Scientific Methodology in Historical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