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الإنجليزية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تعليم اللغة الإنجليزية وآدابها للطلاب وتطوير مهاراتهم في الفهم والتحدث والكتابة.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الريادة في تعليم اللغة الإنجليزية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تأهيل الطلاب بمهارات اللغة الإنجليزية لتلبية احتياجات سوق العمل والبحث العلمي.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المهارات اللغوية.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اللغة الإنجليزية وآدابها.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معلمين متميزين في تعليم اللغة الإنجليزية.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إنجليزية، مترجم، كاتب محتوى، باحث لغوي.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مقدمة في اللغة الإنجليزية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English Basics - John Smith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الإنجليزي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English Grammar 1 - Raymond Murphy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القراءة والمفردات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Reading and Vocabulary - Michael Swan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Writing Skills - Liz Johnson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الاستماع والتحدث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Listening and Speaking - David Crystal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الإنجليزي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English Grammar 2 - Raymond Murphy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الإنجليزي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Old English Literature - Beowulf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الكتابة الأكاديمية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Academic Writing - Liz Johnson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البحث في اللغة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Research Skills in English - John Doe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بين الثقافات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Intercultural Communication - Edward Hall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اللغويات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General Linguistics - David Crystal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الإنجليزي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Modern English Literature - T.S. Eliot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Text Analysis - Norman Fairclough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Translation Basics - Peter Newmark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في اللغة الإنجليزية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Educational Technology in English - Michael Swan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Contemporary Linguistic Issues - Noam Chomsky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Translation - Mona Baker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Comparative Literature - Susan Bassnett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اللغوي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Language Assessment - H. Douglas Brown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