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كلية العلوم السياسية</a:t>
            </a:r>
          </a:p>
          <a:p>
            <a:r>
              <a:t>College of Political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b="1" sz="1400"/>
            </a:pPr>
            <a:r>
              <a:t>RIU EDU - USA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الرؤية والرسالة - قسم العلاقات الدولية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تطوير قادة عالميين.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تقديم فهم شامل للعلاقات الدولية.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Vision and Mission - Department of International Relations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Developing global leaders.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Providing a comprehensive understanding of international relations.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الأهداف - قسم العلاقات الدولية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- تعزيز الفهم النظري والعملي.</a:t>
            </a:r>
          </a:p>
          <a:p>
            <a:r>
              <a:t>- دعم البحث.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Goals - Department of International Relations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- Enhance theoretical and practical understanding.</a:t>
            </a:r>
          </a:p>
          <a:p>
            <a:r>
              <a:t>- Support research.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الأول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مدخل إلى العلاقات الدولية / Introduction to International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تاريخ السياسة الدولية / History of International Politics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العالمي / Global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مهارات الاتصال / Communication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الثاني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نظريات العلاقات الدولية / Theories of International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المنظمات الدولية / International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حل النزاعات / Conflict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التدريب الميداني /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الثالث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القانون الدولي / International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تحليل السياسات الخارجية / Foreign Policy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حقوق الإنسان / Human Rights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التدريب العملي المتقدم / 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الرابع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80010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Hours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مشروع التخرج / Graduation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القضايا العالمية المعاصرة / Contemporary Global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القيادة في الدبلوماسية / Leadership in Diplomacy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التعريف بالكلية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توفر الكلية تعليمًا شاملاً في مجالات العلوم السياسية.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College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The college provides comprehensive education in political science fields.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الرؤية والرسالة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تحقيق التميز في التعليم والبحث العلمي.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إعداد قادة المستقبل لمواجهة التحديات السياسية.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Vision and 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Achieving excellence in education and research.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772400" cy="137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Preparing future leaders to address political challenges.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الأهداف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- تطوير مهارات تحليلية في السياسة.</a:t>
            </a:r>
          </a:p>
          <a:p>
            <a:r>
              <a:t>- دعم البحث في السياسة الدولية.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- Develop analytical skills in politics.</a:t>
            </a:r>
          </a:p>
          <a:p>
            <a:r>
              <a:t>- Support research in international politics.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التعريف بقسم قسم العلاقات الدولية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يركز هذا القسم على الدبلوماسية والسياسة الخارجية.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Department of International Relations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This department focuses on diplomacy and foreign policy.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