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defRPr sz="2800" b="1">
                <a:solidFill>
                  <a:srgbClr val="004D4D"/>
                </a:solidFill>
              </a:defRPr>
            </a:pPr>
            <a:r>
              <a:t>قسم الجغرافيا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2286000"/>
            <a:ext cx="73152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تعريف بالقسم:</a:t>
            </a:r>
          </a:p>
          <a:p>
            <a:r>
              <a:t>يهدف القسم إلى تعليم الطلاب المفاهيم الجغرافية وإعدادهم لفهم البيئة الطبيعية والبشرية.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800" b="1">
                <a:solidFill>
                  <a:srgbClr val="004D4D"/>
                </a:solidFill>
              </a:defRPr>
            </a:pPr>
            <a:r>
              <a:t>رؤية ورسالة وأهداف القسم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1828800"/>
            <a:ext cx="7315200" cy="4572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رؤية القسم: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تحقيق التميز في الدراسات الجغرافية محليًا وعالميًا.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رسالة القسم: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تأهيل الطلاب بمهارات البحث والتحليل الجغرافي لدراسة البيئة والمجتمع.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أهداف القسم: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• تعزيز المعرفة الجغرافية.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• تطوير البحث العلمي الجغرافي.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• إعداد مختصين في الجغرافيا الطبيعية والبشرية.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800" b="1">
                <a:solidFill>
                  <a:srgbClr val="004D4D"/>
                </a:solidFill>
              </a:defRPr>
            </a:pPr>
            <a:r>
              <a:t>فرص العمل المتاحة للخريجين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1828800"/>
            <a:ext cx="7315200" cy="4572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باحث جغرافي، محلل بيانات جغرافية، مستشار بيئي.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800" b="1">
                <a:solidFill>
                  <a:srgbClr val="004D4D"/>
                </a:solidFill>
              </a:defRPr>
            </a:pPr>
            <a:r>
              <a:t>قسم الجغرافيا - الفصل الأول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828800"/>
          <a:ext cx="77724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المادة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عدد الساعات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الكتاب الموصى به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مدخل إلى الجغرافيا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مدخل إلى الجغرافيا - عبد الله يوسف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الجغرافيا الطبيعية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الجغرافيا الطبيعية - علي إبراهيم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الخرائط ونظم المعلومات الجغرافية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الخرائط - ريمون كاتل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الإحصاء الجغرافي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الإحصاء الجغرافي - خالد محمود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المناخ وعلم الأرصاد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المناخ - أحمد عبد الله</a:t>
                      </a:r>
                    </a:p>
                  </a:txBody>
                  <a:tcPr/>
                </a:tc>
              </a:tr>
              <a:tr h="653148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التدريب العملي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-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800" b="1">
                <a:solidFill>
                  <a:srgbClr val="004D4D"/>
                </a:solidFill>
              </a:defRPr>
            </a:pPr>
            <a:r>
              <a:t>قسم الجغرافيا - الفصل الثاني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828800"/>
          <a:ext cx="77724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المادة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عدد الساعات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الكتاب الموصى به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الجغرافيا البشرية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الجغرافيا البشرية - أحمد علي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الجغرافيا الاقتصادية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الجغرافيا الاقتصادية - محمد علي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التخطيط الإقليمي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التخطيط الإقليمي - علي القاضي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تحليل البيانات الجغرافية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تحليل البيانات - خالد محمود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البيئة والتنمية المستدامة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التنمية المستدامة - عبد العزيز السعيد</a:t>
                      </a:r>
                    </a:p>
                  </a:txBody>
                  <a:tcPr/>
                </a:tc>
              </a:tr>
              <a:tr h="653148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التدريب الميداني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-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800" b="1">
                <a:solidFill>
                  <a:srgbClr val="004D4D"/>
                </a:solidFill>
              </a:defRPr>
            </a:pPr>
            <a:r>
              <a:t>قسم الجغرافيا - الفصل الثالث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828800"/>
          <a:ext cx="77724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المادة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عدد الساعات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الكتاب الموصى به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الجغرافيا السياسية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الجغرافيا السياسية - أحمد شرف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الجغرافيا التاريخية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الجغرافيا التاريخية - شوقي ضيف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التقنيات الجغرافية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التقنيات الجغرافية - خالد محمود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دراسات المناطق الجغرافية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دراسات المناطق - علي النعيمي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إدارة الموارد الطبيعية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الموارد الطبيعية - حامد زهران</a:t>
                      </a:r>
                    </a:p>
                  </a:txBody>
                  <a:tcPr/>
                </a:tc>
              </a:tr>
              <a:tr h="653148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التدريب العملي المتقدم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-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800" b="1">
                <a:solidFill>
                  <a:srgbClr val="004D4D"/>
                </a:solidFill>
              </a:defRPr>
            </a:pPr>
            <a:r>
              <a:t>قسم الجغرافيا - الفصل الرابع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828800"/>
          <a:ext cx="77724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المادة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عدد الساعات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الكتاب الموصى به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مشاريع التخرج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-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القضايا الجغرافية المعاصرة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القضايا الجغرافية - علي القاضي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التحليل المكاني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التحليل المكاني - أحمد عبد الله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الجغرافيا البيئية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الجغرافيا البيئية - خالد محمود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التخطيط الحضري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التخطيط الحضري - ريمون كاتل</a:t>
                      </a:r>
                    </a:p>
                  </a:txBody>
                  <a:tcPr/>
                </a:tc>
              </a:tr>
              <a:tr h="653148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التدريب الميداني النهائي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-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