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الفرنسية - كلية الآداب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قسم اللغة الفرنسية في كلية الآداب إلى تقديم تعليم شامل للغة الفرنسية وآدابها، مع التركيز على تطوير المهارات اللغوية والثقافية.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التميز في تعليم اللغة الفرنسية وآدابها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إعداد طلاب محترفين في اللغة الفرنسية، قادرين على التواصل الثقافي والعمل في مجالات اللغة والأدب والترجمة.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المهارات اللغوية للطلاب باللغة الفرنسية.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مجالات اللغة الفرنسية وآدابها.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كوادر قادرة على التدريس والترجمة والبحث.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فرنسية، مترجم، مستشار لغوي، باحث أدبي، مختص في العلاقات الدولية.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الفرنسية - كلية الآداب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مقدمة في اللغة الفرنسية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Introduction au Français - Marie Dupont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الفرنسي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Grammaire Française - Pierre Martin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Écriture en Français - Sophie Bernard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الاستماع والتحدث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Écoute et Parole - Jean-Luc Durand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الثقافة الفرنسية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Culture Française - Claire Fontaine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الفرنسية - كلية الآداب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الفرنسي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Grammaire Française Avancée - Pierre Martin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الفرنسي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Littérature Française Ancienne - Voltaire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القراءة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Lecture en Français - Laurent Dupuis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بين الثقافات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Communication Interculturelle - Claude Lévy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الفرنسية - كلية الآداب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الفرنسي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Littérature Française Moderne - Marcel Proust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اللغويات الفرنسية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Linguistique Française - Ferdinand de Saussure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Bases de la Traduction - Jacques Derrida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التكنولوجيا في تعليم الفرنسية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Technologie et Français - Anne-Marie Lafont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المتقدم باللغة الفرنسية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Communication Avancée - Sophie Bernard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الفرنسية - كلية الآداب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الفرنسي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Littérature Comparée - Roland Barthes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Problèmes Linguistiques Contemporains - Claude Hagège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Traduction Avancée - Mona Baker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اللغوي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Évaluation Linguistique - H. Douglas Brown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