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2800" b="1">
                <a:solidFill>
                  <a:srgbClr val="004D4D"/>
                </a:solidFill>
              </a:defRPr>
            </a:pPr>
            <a:r>
              <a:t>قسم التربية الخاصة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22860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تعريف بالقسم:</a:t>
            </a:r>
          </a:p>
          <a:p>
            <a:r>
              <a:t>يهدف القسم إلى إعداد مختصين في التربية الخاصة لتلبية احتياجات ذوي الإعاقة وتطوير قدراتهم.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رؤية ورسالة وأهداف القسم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828800"/>
            <a:ext cx="7315200" cy="457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رؤية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تحقيق الريادة في مجال التربية الخاصة محليًا وعالميًا.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رسالة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توفير برامج تعليمية شاملة لتأهيل مختصين في تربية وتعليم ذوي الاحتياجات الخاصة.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أهداف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دعم حقوق ذوي الاحتياجات الخاصة.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تعزيز البحث العلمي في مجال التربية الخاصة.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إعداد كوادر قادرة على تقديم خدمات متميزة.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فرص العمل المتاحة للخريجين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828800"/>
            <a:ext cx="7315200" cy="457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أخصائي تربية خاصة، معلم دعم تعليمي، مستشار في التربية الخاصة.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التربية الخاصة - الفصل الأول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مدخل إلى التربية الخاصة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مدخل إلى التربية الخاصة - حامد زهران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علم النفس التربوي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علم النفس التربوي - أحمد عبد الله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الإعاقات الحركية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الإعاقات الحركية - علي القاضي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التواصل مع ذوي الاحتياجات الخاصة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التواصل الخاص - ريمون كاتل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أساسيات التربية الخاصة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أساسيات التربية - خالد محمود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العملي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التربية الخاصة - الفصل الثاني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الإعاقات البصرية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الإعاقات البصرية - عبد الله يوسف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الإعاقات السمعية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الإعاقات السمعية - أحمد علي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التربية الحسية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التربية الحسية - خالد محمود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أساليب التدخل المبكر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التدخل المبكر - علي النعيمي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برامج دعم ذوي الاحتياجات الخاصة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برامج الدعم - أحمد شرف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الميداني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التربية الخاصة - الفصل الثالث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الإعاقات العقلية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الإعاقات العقلية - علي إبراهيم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التربية العلاجية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التربية العلاجية - أحمد عبد الله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الإرشاد النفسي لذوي الاحتياجات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الإرشاد النفسي - ريمون كاتل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تطوير المناهج الخاصة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المناهج الخاصة - خالد محمود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العملي المتقدم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التقنيات المساعدة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التقنيات المساعدة - محمد علي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التربية الخاصة - الفصل الرابع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مشاريع التخرج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التقييم والتشخيص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التقييم والتشخيص - أحمد عبد الله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القضايا المعاصرة في التربية الخاصة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القضايا المعاصرة - علي القاضي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الدمج التربوي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الدمج التربوي - خالد محمود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مشكلات التعلم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مشكلات التعلم - حامد زهران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الميداني النهائي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