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 b="1">
                <a:solidFill>
                  <a:srgbClr val="004D4D"/>
                </a:solidFill>
              </a:defRPr>
            </a:pPr>
            <a:r>
              <a:t>قسم الإرشاد النفسي والتوجيه التربوي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تعريف بالقسم:</a:t>
            </a:r>
          </a:p>
          <a:p>
            <a:r>
              <a:t>يهدف القسم إلى إعداد متخصصين في الإرشاد النفسي لتقديم الدعم النفسي والتربوي للأفراد والمجتمع.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رؤية ورسالة وأهداف القسم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رؤية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الريادة في مجال الإرشاد النفسي والتوجيه التربوي محليًا وعالميًا.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رسالة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توفير برامج تعليمية شاملة ومتميزة لتأهيل كوادر في مجال الإرشاد النفسي.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أهداف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إعداد متخصصين ذوي كفاءة.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تعزيز البحث العلمي في مجال الإرشاد.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دعم المجتمع من خلال تقديم الخدمات النفسية.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فرص العمل المتاحة للخريجين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مرشد نفسي، استشاري تربوي، أخصائي نفسي في المدارس.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الإرشاد النفسي والتوجيه التربوي - الفصل الأول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النفس الإرشادي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النفس الإرشادي - مصطفى فهمي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التوجيه التربوي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التوجيه التربوي - عبد العزيز السعيد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أصول التربية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أصول التربية - علي النعيمي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مناهج البحث التربوي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البحث التربوي - أحمد شرف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التواصل في الإرشاد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مهارات التواصل - ريمون كاتل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النفس التربوي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النفس التربوي - حامد زهران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الإرشاد النفسي والتوجيه التربوي - الفصل الثاني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الإرشاد الأسري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الإرشاد الأسري - عبد الله إبراهيم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الإرشاد المدرسي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الإرشاد المدرسي - علي عبد الله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استراتيجيات التوجيه النفسي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استراتيجيات التوجيه النفسي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الصحة النفسية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الصحة النفسية - حامد زهران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برامج الإرشاد النفسي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برامج الإرشاد النفسي - أحمد عبد الله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تدريب عملي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الإرشاد النفسي والتوجيه التربوي - الفصل الثالث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إرشاد الأطفال والمراهقين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إرشاد الأطفال والمراهقين - أحمد الشناوي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التوجيه النفسي للأزمات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التوجيه النفسي للأزمات - علي إبراهيم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تحليل السلوك الإنساني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تحليل السلوك الإنساني - ريمون كاتل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إدارة المشكلات النفسية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إدارة المشكلات النفسية - حامد زهران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دراسات الحالة في الإرشاد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دراسات الحالة - أحمد علي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تدريب عملي متقدم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الإرشاد النفسي والتوجيه التربوي - الفصل الرابع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مشاريع التخرج في الإرشاد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تقنيات الإرشاد النفسي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تقنيات الإرشاد النفسي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استراتيجيات التوجيه الأسري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التوجيه الأسري - علي عبد الله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المعاصرة في الإرشاد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المعاصرة - محمد إبراهيم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دراسات متقدمة في الإرشاد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