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علوم القرآن إلى دراسة علوم القرآن الكريم وفهم مقاصده وخصائصه وإعداد مختصين في علومه.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Qur'anic Sciences Department aims to study the sciences of the Holy Qur'an, understand its objectives and characteristics, and prepare specialists in its sciences.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التميز في دراسة علوم القرآن الكريم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Qur'anic Sciences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شامل لعلوم القرآن وتطبيقها عمليًا لخدمة المجتمع.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for a comprehensive understanding of Qur'anic sciences and their practical application for community service.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المعرفة بعلوم القرآن.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knowledge of Qur'anic sciences.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باحثين متخصصين في علوم القرآن.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researchers specialized in Qur'anic sciences.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الدراسات القرآنية.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Qur'anic studies.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علوم القرآن، معلم علوم قرآنية، مستشار ديني، خطيب، كاتب 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Qur'anic Sciences, Qur'anic Sciences Teacher, Religious Consultant, Preacher, Islamic Writer.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علوم القرآن</a:t>
                      </a:r>
                    </a:p>
                    <a:p>
                      <a:r>
                        <a:t>Introduction to 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مبادئ علوم القرآن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القرآنية 1</a:t>
                      </a:r>
                    </a:p>
                    <a:p>
                      <a:r>
                        <a:t>Qur'anic Readings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القرآنية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التجويد وأحكامه</a:t>
                      </a:r>
                    </a:p>
                    <a:p>
                      <a:r>
                        <a:t>Tajweed and Its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أحكام التجويد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البلاغي في القرآن</a:t>
                      </a:r>
                    </a:p>
                    <a:p>
                      <a:r>
                        <a:t>Rhetorical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البلاغي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القرآنية 2</a:t>
                      </a:r>
                    </a:p>
                    <a:p>
                      <a:r>
                        <a:t>Qur'anic Readings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القرآنية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أسباب النزول</a:t>
                      </a:r>
                    </a:p>
                    <a:p>
                      <a:r>
                        <a:t>Asbab al-Nuzul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أسباب النزول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العلمي في القرآن</a:t>
                      </a:r>
                    </a:p>
                    <a:p>
                      <a:r>
                        <a:t>Scientific Miracles in the Qur'an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العلمي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علوم القرآن التطبيقية</a:t>
                      </a:r>
                    </a:p>
                    <a:p>
                      <a:r>
                        <a:t>Applied 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العلوم التطبيقية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القراءات القرآنية 3</a:t>
                      </a:r>
                    </a:p>
                    <a:p>
                      <a:r>
                        <a:t>Qur'anic Readings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القراءات القرآنية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التفسير الموضوعي</a:t>
                      </a:r>
                    </a:p>
                    <a:p>
                      <a:r>
                        <a:t>Thematic Tafsir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التفسير الموضوعي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القرآنية</a:t>
                      </a:r>
                    </a:p>
                    <a:p>
                      <a:r>
                        <a:t>Analysis of Qur'anic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التاريخ القرآني</a:t>
                      </a:r>
                    </a:p>
                    <a:p>
                      <a:r>
                        <a:t>Qur'anic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التاريخ القرآني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علوم القرآن</a:t>
                      </a:r>
                    </a:p>
                    <a:p>
                      <a:r>
                        <a:t>Contemporary Issues in Qur'anic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تفسير آيات الأحكام</a:t>
                      </a:r>
                    </a:p>
                    <a:p>
                      <a:r>
                        <a:t>Interpretation of Legal Verses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تفسير الأحكام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الدراسات القرآنية</a:t>
                      </a:r>
                    </a:p>
                    <a:p>
                      <a:r>
                        <a:t>Scientific Methodology in Qur'anic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