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تعريف بالقسم</a:t>
            </a:r>
          </a:p>
          <a:p>
            <a:pPr>
              <a:defRPr sz="1400" i="1"/>
            </a:pPr>
            <a:r>
              <a:t>Department Definition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تعريف بالقسم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Definition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يهدف قسم علوم القرآن إلى دراسة علوم القرآن الكريم وفهم مقاصده وخصائصه وإعداد مختصين في علومه.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The Qur'anic Sciences Department aims to study the sciences of the Holy Qur'an, understand its objectives and characteristics, and prepare specialists in its sciences.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رؤية القسم</a:t>
            </a:r>
          </a:p>
          <a:p>
            <a:pPr>
              <a:defRPr sz="1400" i="1"/>
            </a:pPr>
            <a:r>
              <a:t>Department Vision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رؤية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Vision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تحقيق التميز في دراسة علوم القرآن الكريم محليًا ودوليًا.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Achieving excellence in the study of Qur'anic Sciences locally and internationally.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43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رسالة القسم</a:t>
            </a:r>
          </a:p>
          <a:p>
            <a:pPr>
              <a:defRPr sz="1400" i="1"/>
            </a:pPr>
            <a:r>
              <a:t>Department Mission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رسالة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Mission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تأهيل الطلاب لفهم شامل لعلوم القرآن وتطبيقها عمليًا لخدمة المجتمع.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Qualifying students for a comprehensive understanding of Qur'anic sciences and their practical application for community service.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أهداف القسم</a:t>
            </a:r>
          </a:p>
          <a:p>
            <a:pPr>
              <a:defRPr sz="1400" i="1"/>
            </a:pPr>
            <a:r>
              <a:t>Department Goals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144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أهداف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Goals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تعزيز المعرفة بعلوم القرآن.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Enhancing knowledge of Qur'anic sciences.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إعداد باحثين متخصصين في علوم القرآن.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Preparing researchers specialized in Qur'anic sciences.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دعم البحث العلمي في مجال الدراسات القرآنية.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Supporting scientific research in Qur'anic studies.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الوظائف المتاحة للخريجين</a:t>
            </a:r>
          </a:p>
          <a:p>
            <a:pPr>
              <a:defRPr sz="1400" i="1"/>
            </a:pPr>
            <a:r>
              <a:t>Available Careers for Graduates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الوظائف المتاحة للخريجين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Available Careers for Graduates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باحث في علوم القرآن، معلم علوم قرآنية، مستشار ديني، خطيب، كاتب إسلامي.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Researcher in Qur'anic Sciences, Qur'anic Sciences Teacher, Religious Consultant, Preacher, Islamic Writer.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الأول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مدخل إلى علوم القرآن</a:t>
                      </a:r>
                    </a:p>
                    <a:p>
                      <a:r>
                        <a:t>Introduction to Qur'anic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مبادئ علوم القرآن - عبد الله يوسف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القراءات القرآنية 1</a:t>
                      </a:r>
                    </a:p>
                    <a:p>
                      <a:r>
                        <a:t>Qur'anic Readings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القراءات القرآنية - أحمد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التجويد وأحكامه</a:t>
                      </a:r>
                    </a:p>
                    <a:p>
                      <a:r>
                        <a:t>Tajweed and Its Rules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أحكام التجويد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الإعجاز البلاغي في القرآن</a:t>
                      </a:r>
                    </a:p>
                    <a:p>
                      <a:r>
                        <a:t>Rhetorical Miracles in the Qur'an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الإعجاز البلاغي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النحو العربي</a:t>
                      </a:r>
                    </a:p>
                    <a:p>
                      <a:r>
                        <a:t>Arabic Grammar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النحو العربي - علي النعيمي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الثاني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القراءات القرآنية 2</a:t>
                      </a:r>
                    </a:p>
                    <a:p>
                      <a:r>
                        <a:t>Qur'anic Readings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القراءات القرآنية - شوقي ضيف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أسباب النزول</a:t>
                      </a:r>
                    </a:p>
                    <a:p>
                      <a:r>
                        <a:t>Asbab al-Nuzul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أسباب النزول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الإعجاز العلمي في القرآن</a:t>
                      </a:r>
                    </a:p>
                    <a:p>
                      <a:r>
                        <a:t>Scientific Miracles in the Qur'an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الإعجاز العلمي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علوم القرآن التطبيقية</a:t>
                      </a:r>
                    </a:p>
                    <a:p>
                      <a:r>
                        <a:t>Applied Qur'anic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العلوم التطبيقية - حامد زهران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</a:t>
                      </a:r>
                    </a:p>
                    <a:p>
                      <a:r>
                        <a:t>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الثالث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القراءات القرآنية 3</a:t>
                      </a:r>
                    </a:p>
                    <a:p>
                      <a:r>
                        <a:t>Qur'anic Readings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القراءات القرآنية - محمد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التفسير الموضوعي</a:t>
                      </a:r>
                    </a:p>
                    <a:p>
                      <a:r>
                        <a:t>Thematic Tafsir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التفسير الموضوعي - أحمد عبد الله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تحليل النصوص القرآنية</a:t>
                      </a:r>
                    </a:p>
                    <a:p>
                      <a:r>
                        <a:t>Analysis of Qur'anic Texts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تحليل النصوص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التاريخ القرآني</a:t>
                      </a:r>
                    </a:p>
                    <a:p>
                      <a:r>
                        <a:t>Qur'anic 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التاريخ القرآني - علي القاضي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العملي المتقدم</a:t>
                      </a:r>
                    </a:p>
                    <a:p>
                      <a:r>
                        <a:t>Advanced Practical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الرابع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مشاريع التخرج</a:t>
                      </a:r>
                    </a:p>
                    <a:p>
                      <a:r>
                        <a:t>Graduation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القضايا المعاصرة في علوم القرآن</a:t>
                      </a:r>
                    </a:p>
                    <a:p>
                      <a:r>
                        <a:t>Contemporary Issues in Qur'anic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القضايا المعاصرة - علي إبراهيم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تفسير آيات الأحكام</a:t>
                      </a:r>
                    </a:p>
                    <a:p>
                      <a:r>
                        <a:t>Interpretation of Legal Verses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تفسير الأحكام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المنهجية العلمية في الدراسات القرآنية</a:t>
                      </a:r>
                    </a:p>
                    <a:p>
                      <a:r>
                        <a:t>Scientific Methodology in Qur'anic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المنهجية العلمية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 النهائي</a:t>
                      </a:r>
                    </a:p>
                    <a:p>
                      <a:r>
                        <a:t>Final 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