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تعريف بالقسم</a:t>
            </a:r>
          </a:p>
          <a:p>
            <a:pPr>
              <a:defRPr sz="1400" i="1"/>
            </a:pPr>
            <a:r>
              <a:t>Department Definition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تعريف بالقسم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Definition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يهدف قسم الفقه وأصوله إلى دراسة الفقه الإسلامي وأصوله وتأهيل الطلاب لفهم الشريعة الإسلامية وتطبيقها.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The Fiqh and Usul Department aims to study Islamic jurisprudence and its principles, qualifying students to understand and apply Islamic law.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رؤية القسم</a:t>
            </a:r>
          </a:p>
          <a:p>
            <a:pPr>
              <a:defRPr sz="1400" i="1"/>
            </a:pPr>
            <a:r>
              <a:t>Department Vision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رؤية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Vision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تحقيق الريادة في دراسة الفقه الإسلامي وأصوله محليًا ودوليًا.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Achieving excellence in the study of Islamic jurisprudence and its principles locally and internationally.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43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رسالة القسم</a:t>
            </a:r>
          </a:p>
          <a:p>
            <a:pPr>
              <a:defRPr sz="1400" i="1"/>
            </a:pPr>
            <a:r>
              <a:t>Department Mission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43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رسالة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Mission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تأهيل الطلاب لفهم شامل للشريعة الإسلامية وتطبيقها في مختلف جوانب الحياة.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Qualifying students for a comprehensive understanding of Islamic law and its application in various aspects of life.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3657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أهداف القسم</a:t>
            </a:r>
          </a:p>
          <a:p>
            <a:pPr>
              <a:defRPr sz="1400" i="1"/>
            </a:pPr>
            <a:r>
              <a:t>Department Goals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144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أهداف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Goals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تعزيز المعرفة بالفقه الإسلامي وأصوله.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Enhancing knowledge of Islamic jurisprudence and its principles.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إعداد مختصين قادرين على الإجابة على القضايا الفقهية المعاصرة.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Preparing specialists capable of addressing contemporary jurisprudential issues.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دعم البحث العلمي في مجال الشريعة الإسلامية.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Supporting scientific research in Islamic law.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الوظائف المتاحة للخريجين</a:t>
            </a:r>
          </a:p>
          <a:p>
            <a:pPr>
              <a:defRPr sz="1400" i="1"/>
            </a:pPr>
            <a:r>
              <a:t>Available Careers for Graduates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الوظائف المتاحة للخريجين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Available Careers for Graduates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باحث في الفقه الإسلامي، قاضٍ شرعي، مستشار قانوني إسلامي، معلم علوم شرعية، خطيب.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Researcher in Islamic Jurisprudence, Islamic Judge, Islamic Legal Consultant, Islamic Sciences Teacher, Preacher.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الأول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مدخل إلى علم الفقه</a:t>
                      </a:r>
                    </a:p>
                    <a:p>
                      <a:r>
                        <a:t>Introduction to Fiqh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أساسيات علم الفقه - عبد الله يوسف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فقه العبادات 1</a:t>
                      </a:r>
                    </a:p>
                    <a:p>
                      <a:r>
                        <a:t>Fiqh of Worship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فقه العبادات - أحمد علي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أصول الفقه 1</a:t>
                      </a:r>
                    </a:p>
                    <a:p>
                      <a:r>
                        <a:t>Principles of Jurisprudence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أصول الفقه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النحو العربي</a:t>
                      </a:r>
                    </a:p>
                    <a:p>
                      <a:r>
                        <a:t>Arabic Grammar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النحو العربي - ريمون كاتل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مهارات البحث الفقهي</a:t>
                      </a:r>
                    </a:p>
                    <a:p>
                      <a:r>
                        <a:t>Research Skills in Fiqh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مهارات البحث - علي النعيمي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الثاني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فقه العبادات 2</a:t>
                      </a:r>
                    </a:p>
                    <a:p>
                      <a:r>
                        <a:t>Fiqh of Worship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فقه العبادات - شوقي ضيف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أصول الفقه 2</a:t>
                      </a:r>
                    </a:p>
                    <a:p>
                      <a:r>
                        <a:t>Principles of Jurisprudence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أصول الفقه - أحمد شرف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فقه المعاملات 1</a:t>
                      </a:r>
                    </a:p>
                    <a:p>
                      <a:r>
                        <a:t>Fiqh of Transactions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فقه المعاملات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القواعد الفقهية</a:t>
                      </a:r>
                    </a:p>
                    <a:p>
                      <a:r>
                        <a:t>Jurisprudential Principles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القواعد الفقهية - حامد زهران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الميداني</a:t>
                      </a:r>
                    </a:p>
                    <a:p>
                      <a:r>
                        <a:t>Field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الثالث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فقه الأسرة</a:t>
                      </a:r>
                    </a:p>
                    <a:p>
                      <a:r>
                        <a:t>Family Jurisprudence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فقه الأسرة - محمد علي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فقه الجنايات</a:t>
                      </a:r>
                    </a:p>
                    <a:p>
                      <a:r>
                        <a:t>Criminal Jurisprudence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فقه الجنايات - أحمد عبد الله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أصول الفقه 3</a:t>
                      </a:r>
                    </a:p>
                    <a:p>
                      <a:r>
                        <a:t>Principles of Jurisprudence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أصول الفقه - ريمون كاتل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تحليل النصوص الفقهية</a:t>
                      </a:r>
                    </a:p>
                    <a:p>
                      <a:r>
                        <a:t>Analysis of Jurisprudential Texts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تحليل النصوص - علي القاضي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العملي المتقدم</a:t>
                      </a:r>
                    </a:p>
                    <a:p>
                      <a:r>
                        <a:t>Advanced Practical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الرابع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مشاريع التخرج</a:t>
                      </a:r>
                    </a:p>
                    <a:p>
                      <a:r>
                        <a:t>Graduation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فقه المعاملات 2</a:t>
                      </a:r>
                    </a:p>
                    <a:p>
                      <a:r>
                        <a:t>Fiqh of Transactions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فقه المعاملات - علي إبراهيم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القضايا الفقهية المعاصرة</a:t>
                      </a:r>
                    </a:p>
                    <a:p>
                      <a:r>
                        <a:t>Contemporary Jurisprudential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القضايا المعاصرة - أحمد شرف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المنهجية العلمية في الفقه</a:t>
                      </a:r>
                    </a:p>
                    <a:p>
                      <a:r>
                        <a:t>Scientific Methodology in Fiqh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المنهجية العلمية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الميداني النهائي</a:t>
                      </a:r>
                    </a:p>
                    <a:p>
                      <a:r>
                        <a:t>Final Field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