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2800" b="1">
                <a:solidFill>
                  <a:srgbClr val="004D4D"/>
                </a:solidFill>
              </a:defRPr>
            </a:pPr>
            <a:r>
              <a:t>قسم رياض الأطفال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2860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تعريف بالقسم:</a:t>
            </a:r>
          </a:p>
          <a:p>
            <a:r>
              <a:t>يهدف إلى إعداد مختصين في تربية وتعليم الأطفال من خلال توفير المعرفة والمهارات اللازمة للتعامل مع الفئات العمرية الصغيرة.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رؤية ورسالة وأهداف القسم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رؤية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الريادة في مجال تربية وتعليم الأطفال محليًا وإقليميًا.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رسالة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تقديم برامج أكاديمية متميزة تهدف إلى تأهيل كوادر متخصصة قادرة على تطوير أساليب تعليم الأطفال.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أهداف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إعداد متخصصين قادرين على التعامل مع الأطفال بطرق علمية.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تطوير مناهج تعليم الأطفال.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دمج التكنولوجيا في أساليب التعليم.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فرص العمل المتاحة للخريجين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التدريس في رياض الأطفال، إدارة مؤسسات الطفولة، العمل في مراكز تأهيل الأطفال ذوي الاحتياجات الخاصة.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رياض الأطفال - الفصل الأول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مدخل إلى تربية رياض الأطفال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مدخل إلى تربية الطفل - عبد العزيز الدخيل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علم نفس الطفولة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علم نفس الطفولة والمراهقة - حامد زهران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أصول التربية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أصول التربية - علي النعيمي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تطوير المهارات الحركية للطفل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التربية الحركية - محمد عوض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اللغة الإنجليزية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Basic English for Early Childhood Education - Jane Smith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الحاسب الآلي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مهارات الحاسب الآلي - محمود عبد العال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رياض الأطفال - الفصل الثاني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مناهج رياض الأطفال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مناهج رياض الأطفال - مصطفى أحمد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تصميم الأنشطة التعليمية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تصميم الأنشطة التعليمية للأطفال - أحمد عبد الله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إدارة الصف في رياض الأطفال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إدارة الصف لرياض الأطفال - علي القاضي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أدب الأطفال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أدب الأطفال - محمد عوض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التربية الموسيقية للأطفال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التربية الموسيقية للأطفال - عبد الفتاح حسن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التغذية والصحة للأطفال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تغذية الأطفال وصحتهم - ريمون كاتل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رياض الأطفال - الفصل الثالث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التربية الخاصة في رياض الأطفال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تربية الطفل ذوي الاحتياجات الخاصة - محمد الشناوي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اللعب والتعلم للأطفال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اللعب والتعلم للأطفال - جان بياجيه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علم الاجتماع التربوي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علم الاجتماع التربوي - مصطفى فهمي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تنمية المهارات اللغوية للأطفال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تنمية مهارات اللغة للأطفال - أحمد علي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التربية البدنية للأطفال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التربية البدنية للأطفال - محمد عبد الله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العملي في التدريس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رياض الأطفال - الفصل الرابع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استراتيجيات التعلم النشط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استراتيجيات التعلم النشط - أحمد جمال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دمج التكنولوجيا في تعليم الأطفال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التكنولوجيا في التعليم - خالد محمود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الإرشاد النفسي للأطفال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الإرشاد النفسي للأطفال - عبد الله إبراهيم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العلوم التربوية للأطفال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مدخل إلى العلوم التربوية للأطفال - علي القاضي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تحليل الرسومات والنصوص التوضيحية للأطفال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الرسوم التوضيحية للأطفال - ريمون كاتل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الميداني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