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رياض الأطفال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إلى إعداد مختصين في تربية وتعليم الأطفال من خلال توفير المعرفة والمهارات اللازمة للتعامل مع الفئات العمرية الصغيرة.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الريادة في مجال تربية وتعليم الأطفال محليًا وإقليميًا.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تقديم برامج أكاديمية متميزة تهدف إلى تأهيل كوادر متخصصة قادرة على تطوير أساليب تعليم الأطفال.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متخصصين قادرين على التعامل مع الأطفال بطرق علمية.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مناهج تعليم الأطفال.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دمج التكنولوجيا في أساليب التعليم.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التدريس في رياض الأطفال، إدارة مؤسسات الطفولة، العمل في مراكز تأهيل الأطفال ذوي الاحتياجات الخاصة.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رياض الأطفال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تربية رياض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تربية الطفل - عبد العزيز الدخيل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نفس الطفولة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نفس الطفولة والمراهقة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أصول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تطوير المهارات الحركية للطفل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الحركية - محمد عوض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الإنجليزية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Basic English for Early Childhood Education - Jane Smith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الحاسب الآلي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الحاسب الآلي - محمود عبد العال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رياض الأطفال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مناهج رياض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مناهج رياض الأطفال - مصطفى أحمد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الأنشطة التعليمية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الأنشطة التعليمية للأطفال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الصف في رياض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إدارة الصف لرياض الأطفال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أدب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أدب الأطفال - محمد عوض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الموسيقية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الموسيقية للأطفال - عبد الفتاح حسن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التغذية والصحة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تغذية الأطفال وصحتهم - ريمون كاتل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رياض الأطفال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الخاصة في رياض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تربية الطفل ذوي الاحتياجات الخاصة - محمد الشناوي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اللعب والتعلم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اللعب والتعلم للأطفال - جان بياجيه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الاجتماع التربوي - مصطفى فهمي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تنمية المهارات اللغوية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تنمية مهارات اللغة للأطفال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البدنية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البدنية للأطفال - محمد عبد الله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في التدريس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رياض الأطفال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استراتيجيات التعلم النشط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استراتيجيات التعلم النشط - أحمد جمال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دمج التكنولوجيا في تعليم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التكنولوجيا في التعليم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النفسي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النفسي للأطفال - عبد الله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العلوم التربوية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العلوم التربوية للأطفال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الرسومات والنصوص التوضيحية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الرسوم التوضيحية للأطفال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