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الإعلام الإلكتروني إلى إعداد متخصصين في مجال الإعلام الرقمي، مزودين بالمعرفة والمهارات التقنية اللازمة.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Electronic Media Department aims to prepare specialists in digital media, equipped with the necessary knowledge and technical skills.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مجال الإعلام الرقمي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digital media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توفير برامج تعليمية مبتكرة تؤهل الطلاب للعمل بكفاءة في مجال الإعلام الإلكتروني.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Providing innovative educational programs that qualify students to work efficiently in the field of electronic media.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تطوير المهارات التقنية للإعلاميين.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Developing technical skills for media professionals.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البحث العلمي في مجال الإعلام الرقمي.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Promoting scientific research in digital media.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إعلامية تنافسية في السوق الرقمي.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competitive media professionals for the digital market.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منتج محتوى رقمي، محرر مواقع إلكترونية، مدير وسائل التواصل الاجتماعي، مستشار إعلامي رقمي.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Digital Content Producer, Website Editor, Social Media Manager, Digital Media Consultant.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مقدمة في الإعلام الرقمي</a:t>
                      </a:r>
                    </a:p>
                    <a:p>
                      <a:r>
                        <a:t>Introduction to Digital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الإعلام الرقمي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مواقع التواصل الاجتماعي</a:t>
                      </a:r>
                    </a:p>
                    <a:p>
                      <a:r>
                        <a:t>Social Media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الوسائل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تصميم المواقع الإلكترونية</a:t>
                      </a:r>
                    </a:p>
                    <a:p>
                      <a:r>
                        <a:t>Website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تصميم المواقع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كتابة المحتوى الرقمي</a:t>
                      </a:r>
                    </a:p>
                    <a:p>
                      <a:r>
                        <a:t>Digital Content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كتابة المحتوى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الاتصال</a:t>
                      </a:r>
                    </a:p>
                    <a:p>
                      <a:r>
                        <a:t>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الاتصال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التسويق الإلكتروني</a:t>
                      </a:r>
                    </a:p>
                    <a:p>
                      <a:r>
                        <a:t>Digital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التسويق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البيانات الرقمية</a:t>
                      </a:r>
                    </a:p>
                    <a:p>
                      <a:r>
                        <a:t>Digital Data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البيانات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إنتاج الفيديو الرقمي</a:t>
                      </a:r>
                    </a:p>
                    <a:p>
                      <a:r>
                        <a:t>Digital Video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إنتاج الفيديو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الأخلاقيات في الإعلام الرقمي</a:t>
                      </a:r>
                    </a:p>
                    <a:p>
                      <a:r>
                        <a:t>Ethics in Digital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أخلاقيات الإعلام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الجمهور الرقمي</a:t>
                      </a:r>
                    </a:p>
                    <a:p>
                      <a:r>
                        <a:t>Digital Audience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الجمهور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الإعلان الرقمي</a:t>
                      </a:r>
                    </a:p>
                    <a:p>
                      <a:r>
                        <a:t>Digital Advertising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الإعلانات الرقمية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التفاعلي</a:t>
                      </a:r>
                    </a:p>
                    <a:p>
                      <a:r>
                        <a:t>Interactive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التفاعلي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تقنيات البث الرقمي</a:t>
                      </a:r>
                    </a:p>
                    <a:p>
                      <a:r>
                        <a:t>Digital Broadcasting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البث الرقمي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إدارة الحملات الرقمية</a:t>
                      </a:r>
                    </a:p>
                    <a:p>
                      <a:r>
                        <a:t>Digital Campaign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إدارة الحملات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إنتاج المحتوى التفاعلي</a:t>
                      </a:r>
                    </a:p>
                    <a:p>
                      <a:r>
                        <a:t>Interactive Content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إنتاج المحتوى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الإعلامية الرقمية المعاصرة</a:t>
                      </a:r>
                    </a:p>
                    <a:p>
                      <a:r>
                        <a:t>Contemporary Digital Media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الرقمية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