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اللغة العربية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القسم إلى تعليم اللغة العربية وآدابها للطلاب وتطوير مهاراتهم في الفهم والتعبير والإبداع.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تحقيق الريادة في تعليم اللغة العربية وآدابها محليًا وعالميًا.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تقديم برامج تعليمية شاملة لتأهيل مختصين في اللغة العربية وآدابها.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اللغة العربية في التعليم.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تطوير البحث العلمي في مجالات اللغة العربية.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معلمين متميزين في تعليم اللغة العربية.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معلم لغة عربية، كاتب أدبي، باحث في اللغة العربية.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العربية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العربي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العربي - عباس حسن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البلاغة العربية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البلاغة العربية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العربي القديم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العربي القديم - شوقي ضيف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اللغة العربية الفصيحة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اللغة الفصيحة - علي النعيمي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الكتابة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الكتابة - ريمون كاتل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العربية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العربي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العربي - عباس حسن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الجاهلي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الجاهلي - شوقي ضيف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اللغة العربية المتقدمة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اللغة المتقدمة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النصوص الأدبية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النصوص - أحمد شرف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الشعر العربي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الشعر العربي - عبد الله يوسف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العربية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العروض والقافية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العروض والقافية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الإسلامي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الإسلامي - أحمد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النقد الأدبي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النقد الأدبي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اللغة العربية في الإعلام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العربية في الإعلام - محمد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العربي الحديث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الحديث - شوقي ضيف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العربية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اللغوية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اللغوية - علي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المقارن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المقارن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اللغوية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اللغوية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التقنيات الحديثة في تدريس العربية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التقنيات الحديثة - ريمون كاتل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 النهائي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