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اللغة العربية إلى تعليم اللغة العربية وآدابها للطلاب وتطوير مهاراتهم في الفهم والتحدث والكتابة.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Arabic Language Department aims to teach Arabic language and literature to students, enhancing their comprehension, speaking, and writing skills.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تعليم اللغة العربية وآدابها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teaching Arabic language and literature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توفير برامج تعليمية متميزة لتأهيل الطلاب لفهم اللغة العربية وآدابها واستخدامها بكفاءة.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Providing distinguished educational programs to qualify students to understand and effectively use the Arabic language and its literature.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المهارات اللغوية.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linguistic skills.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كوادر قادرة على تدريس اللغة العربية.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professionals capable of teaching Arabic.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اللغة العربية وآدابها.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Arabic language and literature.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معلم لغة عربية، باحث لغوي، كاتب، مترجم، مستشار لغوي.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Arabic Teacher, Linguistic Researcher, Writer, Translator, Language Consultant.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والصرف 1</a:t>
                      </a:r>
                    </a:p>
                    <a:p>
                      <a:r>
                        <a:t>Grammar and Morphology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والصرف - عباس حسن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الأدب العربي القديم</a:t>
                      </a:r>
                    </a:p>
                    <a:p>
                      <a:r>
                        <a:t>Ancient Arabic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الأدب القديم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البلاغة العربية 1</a:t>
                      </a:r>
                    </a:p>
                    <a:p>
                      <a:r>
                        <a:t>Arabic Rhetoric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البلاغة العربية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الكتابة</a:t>
                      </a:r>
                    </a:p>
                    <a:p>
                      <a:r>
                        <a:t>Writing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الكتابة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والصرف 2</a:t>
                      </a:r>
                    </a:p>
                    <a:p>
                      <a:r>
                        <a:t>Grammar and Morphology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والصرف - عباس حسن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الأدب الإسلامي</a:t>
                      </a:r>
                    </a:p>
                    <a:p>
                      <a:r>
                        <a:t>Islamic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الأدب الإسلامي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البلاغة العربية 2</a:t>
                      </a:r>
                    </a:p>
                    <a:p>
                      <a:r>
                        <a:t>Arabic Rhetoric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البلاغة العربية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القراءة</a:t>
                      </a:r>
                    </a:p>
                    <a:p>
                      <a:r>
                        <a:t>Reading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القراءة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والصرف 3</a:t>
                      </a:r>
                    </a:p>
                    <a:p>
                      <a:r>
                        <a:t>Grammar and Morphology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والصرف - عباس حسن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الأدب العربي الحديث</a:t>
                      </a:r>
                    </a:p>
                    <a:p>
                      <a:r>
                        <a:t>Modern Arabic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الأدب الحديث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علم العروض والقافية</a:t>
                      </a:r>
                    </a:p>
                    <a:p>
                      <a:r>
                        <a:t>Prosody and Rhyme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العروض والقافية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الأدبية</a:t>
                      </a:r>
                    </a:p>
                    <a:p>
                      <a:r>
                        <a:t>Analysis of Literary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الأدب المقارن</a:t>
                      </a:r>
                    </a:p>
                    <a:p>
                      <a:r>
                        <a:t>Comparative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الأدب المقارن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في اللغة العربية</a:t>
                      </a:r>
                    </a:p>
                    <a:p>
                      <a:r>
                        <a:t>Contemporary Issues in Arabic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الدراسات اللغوية</a:t>
                      </a:r>
                    </a:p>
                    <a:p>
                      <a:r>
                        <a:t>Scientific Methodology in Linguistics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